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72" r:id="rId2"/>
    <p:sldId id="371" r:id="rId3"/>
    <p:sldId id="379" r:id="rId4"/>
    <p:sldId id="380" r:id="rId5"/>
    <p:sldId id="381" r:id="rId6"/>
    <p:sldId id="383" r:id="rId7"/>
    <p:sldId id="378" r:id="rId8"/>
    <p:sldId id="369" r:id="rId9"/>
    <p:sldId id="265" r:id="rId10"/>
    <p:sldId id="266" r:id="rId11"/>
    <p:sldId id="334" r:id="rId12"/>
    <p:sldId id="384" r:id="rId13"/>
    <p:sldId id="270" r:id="rId14"/>
    <p:sldId id="276" r:id="rId15"/>
    <p:sldId id="272" r:id="rId16"/>
    <p:sldId id="342" r:id="rId17"/>
    <p:sldId id="340" r:id="rId18"/>
    <p:sldId id="343" r:id="rId19"/>
    <p:sldId id="345" r:id="rId20"/>
    <p:sldId id="347" r:id="rId21"/>
    <p:sldId id="348" r:id="rId22"/>
    <p:sldId id="349" r:id="rId23"/>
    <p:sldId id="351" r:id="rId24"/>
    <p:sldId id="320" r:id="rId25"/>
    <p:sldId id="416" r:id="rId26"/>
    <p:sldId id="419" r:id="rId27"/>
    <p:sldId id="417" r:id="rId28"/>
    <p:sldId id="418" r:id="rId29"/>
    <p:sldId id="368" r:id="rId30"/>
    <p:sldId id="322" r:id="rId31"/>
    <p:sldId id="364" r:id="rId32"/>
    <p:sldId id="274" r:id="rId33"/>
    <p:sldId id="291" r:id="rId34"/>
    <p:sldId id="299" r:id="rId35"/>
    <p:sldId id="307" r:id="rId36"/>
    <p:sldId id="308" r:id="rId37"/>
    <p:sldId id="389" r:id="rId38"/>
    <p:sldId id="402" r:id="rId39"/>
    <p:sldId id="403" r:id="rId40"/>
    <p:sldId id="404" r:id="rId41"/>
    <p:sldId id="420" r:id="rId42"/>
    <p:sldId id="330" r:id="rId4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1">
          <p15:clr>
            <a:srgbClr val="A4A3A4"/>
          </p15:clr>
        </p15:guide>
        <p15:guide id="2" pos="28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193"/>
    <a:srgbClr val="F67280"/>
    <a:srgbClr val="FF9900"/>
    <a:srgbClr val="C66C84"/>
    <a:srgbClr val="6C5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07" autoAdjust="0"/>
    <p:restoredTop sz="94784" autoAdjust="0"/>
  </p:normalViewPr>
  <p:slideViewPr>
    <p:cSldViewPr>
      <p:cViewPr varScale="1">
        <p:scale>
          <a:sx n="52" d="100"/>
          <a:sy n="52" d="100"/>
        </p:scale>
        <p:origin x="438" y="66"/>
      </p:cViewPr>
      <p:guideLst>
        <p:guide orient="horz" pos="2191"/>
        <p:guide pos="28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1FDE0-A8F2-4FCD-B536-AB18F74F9AE1}" type="datetimeFigureOut">
              <a:rPr lang="zh-CN" altLang="en-US" smtClean="0"/>
              <a:pPr/>
              <a:t>2018/2/27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B63A5-A8F4-4BBE-88C8-BEF9812B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02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400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B63A5-A8F4-4BBE-88C8-BEF9812B84F9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348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B63A5-A8F4-4BBE-88C8-BEF9812B84F9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80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B63A5-A8F4-4BBE-88C8-BEF9812B84F9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08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BD56-F7CF-4ED0-9EBB-9381074CB9DE}" type="datetimeFigureOut">
              <a:rPr lang="zh-CN" altLang="en-US" smtClean="0"/>
              <a:pPr/>
              <a:t>2018/2/27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A2F4-0032-4EF1-A5D9-1C199BFA71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BD56-F7CF-4ED0-9EBB-9381074CB9DE}" type="datetimeFigureOut">
              <a:rPr lang="zh-CN" altLang="en-US" smtClean="0"/>
              <a:pPr/>
              <a:t>2018/2/27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A2F4-0032-4EF1-A5D9-1C199BFA71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BD56-F7CF-4ED0-9EBB-9381074CB9DE}" type="datetimeFigureOut">
              <a:rPr lang="zh-CN" altLang="en-US" smtClean="0"/>
              <a:pPr/>
              <a:t>2018/2/27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A2F4-0032-4EF1-A5D9-1C199BFA71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DDA8D-A567-4CBC-80E5-62D7F95B1506}" type="datetime1">
              <a:rPr lang="zh-CN" altLang="en-US"/>
              <a:pPr>
                <a:defRPr/>
              </a:pPr>
              <a:t>2018/2/27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C35755-FEF6-4C71-9EA3-CE9CCA9D904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gradFill>
          <a:gsLst>
            <a:gs pos="0">
              <a:srgbClr val="E6E9EE"/>
            </a:gs>
            <a:gs pos="100000">
              <a:srgbClr val="F6F7FB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/>
          </p:cNvSpPr>
          <p:nvPr userDrawn="1"/>
        </p:nvSpPr>
        <p:spPr bwMode="auto">
          <a:xfrm>
            <a:off x="1" y="995363"/>
            <a:ext cx="2051447" cy="2286000"/>
          </a:xfrm>
          <a:custGeom>
            <a:avLst/>
            <a:gdLst>
              <a:gd name="T0" fmla="*/ 0 w 1723"/>
              <a:gd name="T1" fmla="*/ 0 h 1440"/>
              <a:gd name="T2" fmla="*/ 1723 w 1723"/>
              <a:gd name="T3" fmla="*/ 1440 h 1440"/>
              <a:gd name="T4" fmla="*/ 0 w 1723"/>
              <a:gd name="T5" fmla="*/ 1237 h 1440"/>
              <a:gd name="T6" fmla="*/ 0 w 1723"/>
              <a:gd name="T7" fmla="*/ 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23" h="1440">
                <a:moveTo>
                  <a:pt x="0" y="0"/>
                </a:moveTo>
                <a:lnTo>
                  <a:pt x="1723" y="1440"/>
                </a:lnTo>
                <a:lnTo>
                  <a:pt x="0" y="123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6F8FB"/>
              </a:gs>
              <a:gs pos="100000">
                <a:srgbClr val="E6E9EE"/>
              </a:gs>
            </a:gsLst>
            <a:path path="circle">
              <a:fillToRect l="100000" t="100000"/>
            </a:path>
            <a:tileRect r="-100000" b="-100000"/>
          </a:gradFill>
          <a:ln w="127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Freeform 7"/>
          <p:cNvSpPr>
            <a:spLocks/>
          </p:cNvSpPr>
          <p:nvPr userDrawn="1"/>
        </p:nvSpPr>
        <p:spPr bwMode="auto">
          <a:xfrm>
            <a:off x="0" y="2959100"/>
            <a:ext cx="1026319" cy="1981200"/>
          </a:xfrm>
          <a:custGeom>
            <a:avLst/>
            <a:gdLst>
              <a:gd name="T0" fmla="*/ 0 w 862"/>
              <a:gd name="T1" fmla="*/ 0 h 1248"/>
              <a:gd name="T2" fmla="*/ 862 w 862"/>
              <a:gd name="T3" fmla="*/ 914 h 1248"/>
              <a:gd name="T4" fmla="*/ 0 w 862"/>
              <a:gd name="T5" fmla="*/ 1248 h 1248"/>
              <a:gd name="T6" fmla="*/ 0 w 862"/>
              <a:gd name="T7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2" h="1248">
                <a:moveTo>
                  <a:pt x="0" y="0"/>
                </a:moveTo>
                <a:lnTo>
                  <a:pt x="862" y="914"/>
                </a:lnTo>
                <a:lnTo>
                  <a:pt x="0" y="124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6F8FB"/>
              </a:gs>
              <a:gs pos="100000">
                <a:srgbClr val="E6E9EE"/>
              </a:gs>
            </a:gsLst>
            <a:path path="circle">
              <a:fillToRect l="100000" t="100000"/>
            </a:path>
            <a:tileRect r="-100000" b="-100000"/>
          </a:gradFill>
          <a:ln w="127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8"/>
          <p:cNvSpPr>
            <a:spLocks/>
          </p:cNvSpPr>
          <p:nvPr userDrawn="1"/>
        </p:nvSpPr>
        <p:spPr bwMode="auto">
          <a:xfrm>
            <a:off x="0" y="4940301"/>
            <a:ext cx="1747838" cy="1914525"/>
          </a:xfrm>
          <a:custGeom>
            <a:avLst/>
            <a:gdLst>
              <a:gd name="T0" fmla="*/ 0 w 1468"/>
              <a:gd name="T1" fmla="*/ 0 h 1206"/>
              <a:gd name="T2" fmla="*/ 1468 w 1468"/>
              <a:gd name="T3" fmla="*/ 1206 h 1206"/>
              <a:gd name="T4" fmla="*/ 0 w 1468"/>
              <a:gd name="T5" fmla="*/ 1206 h 1206"/>
              <a:gd name="T6" fmla="*/ 0 w 1468"/>
              <a:gd name="T7" fmla="*/ 0 h 1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8" h="1206">
                <a:moveTo>
                  <a:pt x="0" y="0"/>
                </a:moveTo>
                <a:lnTo>
                  <a:pt x="1468" y="1206"/>
                </a:lnTo>
                <a:lnTo>
                  <a:pt x="0" y="120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6F8FB"/>
              </a:gs>
              <a:gs pos="100000">
                <a:srgbClr val="E6E9EE"/>
              </a:gs>
            </a:gsLst>
            <a:path path="circle">
              <a:fillToRect l="100000" t="100000"/>
            </a:path>
            <a:tileRect r="-100000" b="-100000"/>
          </a:gradFill>
          <a:ln w="127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9"/>
          <p:cNvSpPr>
            <a:spLocks/>
          </p:cNvSpPr>
          <p:nvPr userDrawn="1"/>
        </p:nvSpPr>
        <p:spPr bwMode="auto">
          <a:xfrm>
            <a:off x="873919" y="0"/>
            <a:ext cx="1883569" cy="2717800"/>
          </a:xfrm>
          <a:custGeom>
            <a:avLst/>
            <a:gdLst>
              <a:gd name="T0" fmla="*/ 1281 w 1582"/>
              <a:gd name="T1" fmla="*/ 0 h 1712"/>
              <a:gd name="T2" fmla="*/ 1582 w 1582"/>
              <a:gd name="T3" fmla="*/ 1712 h 1712"/>
              <a:gd name="T4" fmla="*/ 0 w 1582"/>
              <a:gd name="T5" fmla="*/ 1240 h 1712"/>
              <a:gd name="T6" fmla="*/ 1281 w 1582"/>
              <a:gd name="T7" fmla="*/ 0 h 1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2" h="1712">
                <a:moveTo>
                  <a:pt x="1281" y="0"/>
                </a:moveTo>
                <a:lnTo>
                  <a:pt x="1582" y="1712"/>
                </a:lnTo>
                <a:lnTo>
                  <a:pt x="0" y="1240"/>
                </a:lnTo>
                <a:lnTo>
                  <a:pt x="1281" y="0"/>
                </a:lnTo>
                <a:close/>
              </a:path>
            </a:pathLst>
          </a:custGeom>
          <a:gradFill flip="none" rotWithShape="1">
            <a:gsLst>
              <a:gs pos="0">
                <a:srgbClr val="F6F8FB"/>
              </a:gs>
              <a:gs pos="100000">
                <a:srgbClr val="E6E9EE"/>
              </a:gs>
            </a:gsLst>
            <a:path path="circle">
              <a:fillToRect l="100000" t="100000"/>
            </a:path>
            <a:tileRect r="-100000" b="-100000"/>
          </a:gradFill>
          <a:ln w="127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10"/>
          <p:cNvSpPr>
            <a:spLocks/>
          </p:cNvSpPr>
          <p:nvPr userDrawn="1"/>
        </p:nvSpPr>
        <p:spPr bwMode="auto">
          <a:xfrm>
            <a:off x="2399110" y="0"/>
            <a:ext cx="2171700" cy="2717800"/>
          </a:xfrm>
          <a:custGeom>
            <a:avLst/>
            <a:gdLst>
              <a:gd name="T0" fmla="*/ 1824 w 1824"/>
              <a:gd name="T1" fmla="*/ 0 h 1712"/>
              <a:gd name="T2" fmla="*/ 301 w 1824"/>
              <a:gd name="T3" fmla="*/ 1712 h 1712"/>
              <a:gd name="T4" fmla="*/ 0 w 1824"/>
              <a:gd name="T5" fmla="*/ 0 h 1712"/>
              <a:gd name="T6" fmla="*/ 1824 w 1824"/>
              <a:gd name="T7" fmla="*/ 0 h 1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4" h="1712">
                <a:moveTo>
                  <a:pt x="1824" y="0"/>
                </a:moveTo>
                <a:lnTo>
                  <a:pt x="301" y="1712"/>
                </a:lnTo>
                <a:lnTo>
                  <a:pt x="0" y="0"/>
                </a:lnTo>
                <a:lnTo>
                  <a:pt x="1824" y="0"/>
                </a:lnTo>
                <a:close/>
              </a:path>
            </a:pathLst>
          </a:custGeom>
          <a:gradFill flip="none" rotWithShape="1">
            <a:gsLst>
              <a:gs pos="0">
                <a:srgbClr val="F6F8FB"/>
              </a:gs>
              <a:gs pos="100000">
                <a:srgbClr val="E6E9EE"/>
              </a:gs>
            </a:gsLst>
            <a:path path="circle">
              <a:fillToRect l="100000" t="100000"/>
            </a:path>
            <a:tileRect r="-100000" b="-100000"/>
          </a:gradFill>
          <a:ln w="127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11"/>
          <p:cNvSpPr>
            <a:spLocks/>
          </p:cNvSpPr>
          <p:nvPr userDrawn="1"/>
        </p:nvSpPr>
        <p:spPr bwMode="auto">
          <a:xfrm>
            <a:off x="873919" y="1968501"/>
            <a:ext cx="1883569" cy="1312863"/>
          </a:xfrm>
          <a:custGeom>
            <a:avLst/>
            <a:gdLst>
              <a:gd name="T0" fmla="*/ 1582 w 1582"/>
              <a:gd name="T1" fmla="*/ 472 h 827"/>
              <a:gd name="T2" fmla="*/ 989 w 1582"/>
              <a:gd name="T3" fmla="*/ 827 h 827"/>
              <a:gd name="T4" fmla="*/ 0 w 1582"/>
              <a:gd name="T5" fmla="*/ 0 h 827"/>
              <a:gd name="T6" fmla="*/ 1582 w 1582"/>
              <a:gd name="T7" fmla="*/ 47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2" h="827">
                <a:moveTo>
                  <a:pt x="1582" y="472"/>
                </a:moveTo>
                <a:lnTo>
                  <a:pt x="989" y="827"/>
                </a:lnTo>
                <a:lnTo>
                  <a:pt x="0" y="0"/>
                </a:lnTo>
                <a:lnTo>
                  <a:pt x="1582" y="472"/>
                </a:lnTo>
                <a:close/>
              </a:path>
            </a:pathLst>
          </a:custGeom>
          <a:gradFill flip="none" rotWithShape="1">
            <a:gsLst>
              <a:gs pos="0">
                <a:srgbClr val="F6F8FB"/>
              </a:gs>
              <a:gs pos="100000">
                <a:srgbClr val="E6E9EE"/>
              </a:gs>
            </a:gsLst>
            <a:path path="circle">
              <a:fillToRect l="100000" t="100000"/>
            </a:path>
            <a:tileRect r="-100000" b="-100000"/>
          </a:gradFill>
          <a:ln w="127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12"/>
          <p:cNvSpPr>
            <a:spLocks/>
          </p:cNvSpPr>
          <p:nvPr userDrawn="1"/>
        </p:nvSpPr>
        <p:spPr bwMode="auto">
          <a:xfrm>
            <a:off x="1" y="2959101"/>
            <a:ext cx="2051447" cy="1450975"/>
          </a:xfrm>
          <a:custGeom>
            <a:avLst/>
            <a:gdLst>
              <a:gd name="T0" fmla="*/ 1723 w 1723"/>
              <a:gd name="T1" fmla="*/ 203 h 914"/>
              <a:gd name="T2" fmla="*/ 862 w 1723"/>
              <a:gd name="T3" fmla="*/ 914 h 914"/>
              <a:gd name="T4" fmla="*/ 0 w 1723"/>
              <a:gd name="T5" fmla="*/ 0 h 914"/>
              <a:gd name="T6" fmla="*/ 1723 w 1723"/>
              <a:gd name="T7" fmla="*/ 203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23" h="914">
                <a:moveTo>
                  <a:pt x="1723" y="203"/>
                </a:moveTo>
                <a:lnTo>
                  <a:pt x="862" y="914"/>
                </a:lnTo>
                <a:lnTo>
                  <a:pt x="0" y="0"/>
                </a:lnTo>
                <a:lnTo>
                  <a:pt x="1723" y="203"/>
                </a:lnTo>
                <a:close/>
              </a:path>
            </a:pathLst>
          </a:custGeom>
          <a:gradFill flip="none" rotWithShape="1">
            <a:gsLst>
              <a:gs pos="0">
                <a:srgbClr val="F6F8FB"/>
              </a:gs>
              <a:gs pos="100000">
                <a:srgbClr val="E6E9EE"/>
              </a:gs>
            </a:gsLst>
            <a:path path="circle">
              <a:fillToRect l="100000" t="100000"/>
            </a:path>
            <a:tileRect r="-100000" b="-100000"/>
          </a:gradFill>
          <a:ln w="127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3"/>
          <p:cNvSpPr>
            <a:spLocks/>
          </p:cNvSpPr>
          <p:nvPr userDrawn="1"/>
        </p:nvSpPr>
        <p:spPr bwMode="auto">
          <a:xfrm>
            <a:off x="0" y="4410075"/>
            <a:ext cx="1747838" cy="2444750"/>
          </a:xfrm>
          <a:custGeom>
            <a:avLst/>
            <a:gdLst>
              <a:gd name="T0" fmla="*/ 862 w 1468"/>
              <a:gd name="T1" fmla="*/ 0 h 1540"/>
              <a:gd name="T2" fmla="*/ 1468 w 1468"/>
              <a:gd name="T3" fmla="*/ 1540 h 1540"/>
              <a:gd name="T4" fmla="*/ 0 w 1468"/>
              <a:gd name="T5" fmla="*/ 334 h 1540"/>
              <a:gd name="T6" fmla="*/ 862 w 1468"/>
              <a:gd name="T7" fmla="*/ 0 h 1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8" h="1540">
                <a:moveTo>
                  <a:pt x="862" y="0"/>
                </a:moveTo>
                <a:lnTo>
                  <a:pt x="1468" y="1540"/>
                </a:lnTo>
                <a:lnTo>
                  <a:pt x="0" y="334"/>
                </a:lnTo>
                <a:lnTo>
                  <a:pt x="862" y="0"/>
                </a:lnTo>
                <a:close/>
              </a:path>
            </a:pathLst>
          </a:custGeom>
          <a:gradFill flip="none" rotWithShape="1">
            <a:gsLst>
              <a:gs pos="0">
                <a:srgbClr val="F6F8FB"/>
              </a:gs>
              <a:gs pos="100000">
                <a:srgbClr val="E6E9EE"/>
              </a:gs>
            </a:gsLst>
            <a:path path="circle">
              <a:fillToRect l="100000" t="100000"/>
            </a:path>
            <a:tileRect r="-100000" b="-100000"/>
          </a:gradFill>
          <a:ln w="127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4"/>
          <p:cNvSpPr>
            <a:spLocks/>
          </p:cNvSpPr>
          <p:nvPr userDrawn="1"/>
        </p:nvSpPr>
        <p:spPr bwMode="auto">
          <a:xfrm>
            <a:off x="1747838" y="3281364"/>
            <a:ext cx="1332310" cy="3573463"/>
          </a:xfrm>
          <a:custGeom>
            <a:avLst/>
            <a:gdLst>
              <a:gd name="T0" fmla="*/ 1119 w 1119"/>
              <a:gd name="T1" fmla="*/ 1321 h 2251"/>
              <a:gd name="T2" fmla="*/ 0 w 1119"/>
              <a:gd name="T3" fmla="*/ 2251 h 2251"/>
              <a:gd name="T4" fmla="*/ 255 w 1119"/>
              <a:gd name="T5" fmla="*/ 0 h 2251"/>
              <a:gd name="T6" fmla="*/ 1119 w 1119"/>
              <a:gd name="T7" fmla="*/ 1321 h 2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9" h="2251">
                <a:moveTo>
                  <a:pt x="1119" y="1321"/>
                </a:moveTo>
                <a:lnTo>
                  <a:pt x="0" y="2251"/>
                </a:lnTo>
                <a:lnTo>
                  <a:pt x="255" y="0"/>
                </a:lnTo>
                <a:lnTo>
                  <a:pt x="1119" y="1321"/>
                </a:lnTo>
                <a:close/>
              </a:path>
            </a:pathLst>
          </a:custGeom>
          <a:gradFill flip="none" rotWithShape="1">
            <a:gsLst>
              <a:gs pos="0">
                <a:srgbClr val="F6F8FB"/>
              </a:gs>
              <a:gs pos="100000">
                <a:srgbClr val="E6E9EE"/>
              </a:gs>
            </a:gsLst>
            <a:path path="circle">
              <a:fillToRect l="100000" t="100000"/>
            </a:path>
            <a:tileRect r="-100000" b="-100000"/>
          </a:gradFill>
          <a:ln w="127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5"/>
          <p:cNvSpPr>
            <a:spLocks/>
          </p:cNvSpPr>
          <p:nvPr userDrawn="1"/>
        </p:nvSpPr>
        <p:spPr bwMode="auto">
          <a:xfrm>
            <a:off x="2757488" y="2717800"/>
            <a:ext cx="2235994" cy="2660650"/>
          </a:xfrm>
          <a:custGeom>
            <a:avLst/>
            <a:gdLst>
              <a:gd name="T0" fmla="*/ 1878 w 1878"/>
              <a:gd name="T1" fmla="*/ 838 h 1676"/>
              <a:gd name="T2" fmla="*/ 271 w 1878"/>
              <a:gd name="T3" fmla="*/ 1676 h 1676"/>
              <a:gd name="T4" fmla="*/ 0 w 1878"/>
              <a:gd name="T5" fmla="*/ 0 h 1676"/>
              <a:gd name="T6" fmla="*/ 1878 w 1878"/>
              <a:gd name="T7" fmla="*/ 838 h 1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78" h="1676">
                <a:moveTo>
                  <a:pt x="1878" y="838"/>
                </a:moveTo>
                <a:lnTo>
                  <a:pt x="271" y="1676"/>
                </a:lnTo>
                <a:lnTo>
                  <a:pt x="0" y="0"/>
                </a:lnTo>
                <a:lnTo>
                  <a:pt x="1878" y="838"/>
                </a:lnTo>
                <a:close/>
              </a:path>
            </a:pathLst>
          </a:custGeom>
          <a:gradFill flip="none" rotWithShape="1">
            <a:gsLst>
              <a:gs pos="0">
                <a:srgbClr val="F6F8FB"/>
              </a:gs>
              <a:gs pos="100000">
                <a:srgbClr val="E6E9EE"/>
              </a:gs>
            </a:gsLst>
            <a:path path="circle">
              <a:fillToRect l="100000" t="100000"/>
            </a:path>
            <a:tileRect r="-100000" b="-100000"/>
          </a:gradFill>
          <a:ln w="127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6"/>
          <p:cNvSpPr>
            <a:spLocks/>
          </p:cNvSpPr>
          <p:nvPr userDrawn="1"/>
        </p:nvSpPr>
        <p:spPr bwMode="auto">
          <a:xfrm>
            <a:off x="3080147" y="5378451"/>
            <a:ext cx="1815704" cy="1476375"/>
          </a:xfrm>
          <a:custGeom>
            <a:avLst/>
            <a:gdLst>
              <a:gd name="T0" fmla="*/ 1525 w 1525"/>
              <a:gd name="T1" fmla="*/ 328 h 930"/>
              <a:gd name="T2" fmla="*/ 1407 w 1525"/>
              <a:gd name="T3" fmla="*/ 930 h 930"/>
              <a:gd name="T4" fmla="*/ 0 w 1525"/>
              <a:gd name="T5" fmla="*/ 0 h 930"/>
              <a:gd name="T6" fmla="*/ 1525 w 1525"/>
              <a:gd name="T7" fmla="*/ 328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5" h="930">
                <a:moveTo>
                  <a:pt x="1525" y="328"/>
                </a:moveTo>
                <a:lnTo>
                  <a:pt x="1407" y="930"/>
                </a:lnTo>
                <a:lnTo>
                  <a:pt x="0" y="0"/>
                </a:lnTo>
                <a:lnTo>
                  <a:pt x="1525" y="328"/>
                </a:lnTo>
                <a:close/>
              </a:path>
            </a:pathLst>
          </a:custGeom>
          <a:gradFill flip="none" rotWithShape="1">
            <a:gsLst>
              <a:gs pos="0">
                <a:srgbClr val="F6F8FB"/>
              </a:gs>
              <a:gs pos="100000">
                <a:srgbClr val="E6E9EE"/>
              </a:gs>
            </a:gsLst>
            <a:path path="circle">
              <a:fillToRect l="100000" t="100000"/>
            </a:path>
            <a:tileRect r="-100000" b="-100000"/>
          </a:gradFill>
          <a:ln w="127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7"/>
          <p:cNvSpPr>
            <a:spLocks/>
          </p:cNvSpPr>
          <p:nvPr userDrawn="1"/>
        </p:nvSpPr>
        <p:spPr bwMode="auto">
          <a:xfrm>
            <a:off x="0" y="0"/>
            <a:ext cx="2399110" cy="1968500"/>
          </a:xfrm>
          <a:custGeom>
            <a:avLst/>
            <a:gdLst>
              <a:gd name="T0" fmla="*/ 2015 w 2015"/>
              <a:gd name="T1" fmla="*/ 0 h 1240"/>
              <a:gd name="T2" fmla="*/ 734 w 2015"/>
              <a:gd name="T3" fmla="*/ 1240 h 1240"/>
              <a:gd name="T4" fmla="*/ 0 w 2015"/>
              <a:gd name="T5" fmla="*/ 627 h 1240"/>
              <a:gd name="T6" fmla="*/ 2015 w 2015"/>
              <a:gd name="T7" fmla="*/ 0 h 1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15" h="1240">
                <a:moveTo>
                  <a:pt x="2015" y="0"/>
                </a:moveTo>
                <a:lnTo>
                  <a:pt x="734" y="1240"/>
                </a:lnTo>
                <a:lnTo>
                  <a:pt x="0" y="627"/>
                </a:lnTo>
                <a:lnTo>
                  <a:pt x="2015" y="0"/>
                </a:lnTo>
                <a:close/>
              </a:path>
            </a:pathLst>
          </a:custGeom>
          <a:gradFill flip="none" rotWithShape="1">
            <a:gsLst>
              <a:gs pos="0">
                <a:srgbClr val="F6F8FB"/>
              </a:gs>
              <a:gs pos="100000">
                <a:srgbClr val="E6E9EE"/>
              </a:gs>
            </a:gsLst>
            <a:path path="circle">
              <a:fillToRect l="100000" t="100000"/>
            </a:path>
            <a:tileRect r="-100000" b="-100000"/>
          </a:gradFill>
          <a:ln w="127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8"/>
          <p:cNvSpPr>
            <a:spLocks/>
          </p:cNvSpPr>
          <p:nvPr userDrawn="1"/>
        </p:nvSpPr>
        <p:spPr bwMode="auto">
          <a:xfrm>
            <a:off x="2051447" y="2717800"/>
            <a:ext cx="1028700" cy="2660650"/>
          </a:xfrm>
          <a:custGeom>
            <a:avLst/>
            <a:gdLst>
              <a:gd name="T0" fmla="*/ 593 w 864"/>
              <a:gd name="T1" fmla="*/ 0 h 1676"/>
              <a:gd name="T2" fmla="*/ 864 w 864"/>
              <a:gd name="T3" fmla="*/ 1676 h 1676"/>
              <a:gd name="T4" fmla="*/ 0 w 864"/>
              <a:gd name="T5" fmla="*/ 355 h 1676"/>
              <a:gd name="T6" fmla="*/ 593 w 864"/>
              <a:gd name="T7" fmla="*/ 0 h 1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1676">
                <a:moveTo>
                  <a:pt x="593" y="0"/>
                </a:moveTo>
                <a:lnTo>
                  <a:pt x="864" y="1676"/>
                </a:lnTo>
                <a:lnTo>
                  <a:pt x="0" y="355"/>
                </a:lnTo>
                <a:lnTo>
                  <a:pt x="593" y="0"/>
                </a:lnTo>
                <a:close/>
              </a:path>
            </a:pathLst>
          </a:custGeom>
          <a:gradFill flip="none" rotWithShape="1">
            <a:gsLst>
              <a:gs pos="0">
                <a:srgbClr val="F6F8FB"/>
              </a:gs>
              <a:gs pos="100000">
                <a:srgbClr val="E6E9EE"/>
              </a:gs>
            </a:gsLst>
            <a:path path="circle">
              <a:fillToRect l="100000" t="100000"/>
            </a:path>
            <a:tileRect r="-100000" b="-100000"/>
          </a:gradFill>
          <a:ln w="127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9"/>
          <p:cNvSpPr>
            <a:spLocks/>
          </p:cNvSpPr>
          <p:nvPr userDrawn="1"/>
        </p:nvSpPr>
        <p:spPr bwMode="auto">
          <a:xfrm>
            <a:off x="2757488" y="1"/>
            <a:ext cx="2235994" cy="4048125"/>
          </a:xfrm>
          <a:custGeom>
            <a:avLst/>
            <a:gdLst>
              <a:gd name="T0" fmla="*/ 1523 w 1878"/>
              <a:gd name="T1" fmla="*/ 0 h 2550"/>
              <a:gd name="T2" fmla="*/ 1878 w 1878"/>
              <a:gd name="T3" fmla="*/ 2550 h 2550"/>
              <a:gd name="T4" fmla="*/ 0 w 1878"/>
              <a:gd name="T5" fmla="*/ 1712 h 2550"/>
              <a:gd name="T6" fmla="*/ 1523 w 1878"/>
              <a:gd name="T7" fmla="*/ 0 h 2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78" h="2550">
                <a:moveTo>
                  <a:pt x="1523" y="0"/>
                </a:moveTo>
                <a:lnTo>
                  <a:pt x="1878" y="2550"/>
                </a:lnTo>
                <a:lnTo>
                  <a:pt x="0" y="1712"/>
                </a:lnTo>
                <a:lnTo>
                  <a:pt x="1523" y="0"/>
                </a:lnTo>
                <a:close/>
              </a:path>
            </a:pathLst>
          </a:custGeom>
          <a:gradFill flip="none" rotWithShape="1">
            <a:gsLst>
              <a:gs pos="0">
                <a:srgbClr val="F6F8FB"/>
              </a:gs>
              <a:gs pos="100000">
                <a:srgbClr val="E6E9EE"/>
              </a:gs>
            </a:gsLst>
            <a:path path="circle">
              <a:fillToRect l="100000" t="100000"/>
            </a:path>
            <a:tileRect r="-100000" b="-100000"/>
          </a:gradFill>
          <a:ln w="127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20"/>
          <p:cNvSpPr>
            <a:spLocks/>
          </p:cNvSpPr>
          <p:nvPr userDrawn="1"/>
        </p:nvSpPr>
        <p:spPr bwMode="auto">
          <a:xfrm>
            <a:off x="4570810" y="1"/>
            <a:ext cx="1726406" cy="4048125"/>
          </a:xfrm>
          <a:custGeom>
            <a:avLst/>
            <a:gdLst>
              <a:gd name="T0" fmla="*/ 0 w 1450"/>
              <a:gd name="T1" fmla="*/ 0 h 2550"/>
              <a:gd name="T2" fmla="*/ 1450 w 1450"/>
              <a:gd name="T3" fmla="*/ 1286 h 2550"/>
              <a:gd name="T4" fmla="*/ 355 w 1450"/>
              <a:gd name="T5" fmla="*/ 2550 h 2550"/>
              <a:gd name="T6" fmla="*/ 0 w 1450"/>
              <a:gd name="T7" fmla="*/ 0 h 2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50" h="2550">
                <a:moveTo>
                  <a:pt x="0" y="0"/>
                </a:moveTo>
                <a:lnTo>
                  <a:pt x="1450" y="1286"/>
                </a:lnTo>
                <a:lnTo>
                  <a:pt x="355" y="25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6F8FB"/>
              </a:gs>
              <a:gs pos="100000">
                <a:srgbClr val="E6E9EE"/>
              </a:gs>
            </a:gsLst>
            <a:path path="circle">
              <a:fillToRect l="100000" t="100000"/>
            </a:path>
            <a:tileRect r="-100000" b="-100000"/>
          </a:gradFill>
          <a:ln w="127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21"/>
          <p:cNvSpPr>
            <a:spLocks/>
          </p:cNvSpPr>
          <p:nvPr userDrawn="1"/>
        </p:nvSpPr>
        <p:spPr bwMode="auto">
          <a:xfrm>
            <a:off x="4895850" y="2533650"/>
            <a:ext cx="2947988" cy="3365500"/>
          </a:xfrm>
          <a:custGeom>
            <a:avLst/>
            <a:gdLst>
              <a:gd name="T0" fmla="*/ 82 w 2476"/>
              <a:gd name="T1" fmla="*/ 954 h 2120"/>
              <a:gd name="T2" fmla="*/ 2476 w 2476"/>
              <a:gd name="T3" fmla="*/ 0 h 2120"/>
              <a:gd name="T4" fmla="*/ 0 w 2476"/>
              <a:gd name="T5" fmla="*/ 2120 h 2120"/>
              <a:gd name="T6" fmla="*/ 82 w 2476"/>
              <a:gd name="T7" fmla="*/ 954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76" h="2120">
                <a:moveTo>
                  <a:pt x="82" y="954"/>
                </a:moveTo>
                <a:lnTo>
                  <a:pt x="2476" y="0"/>
                </a:lnTo>
                <a:lnTo>
                  <a:pt x="0" y="2120"/>
                </a:lnTo>
                <a:lnTo>
                  <a:pt x="82" y="954"/>
                </a:lnTo>
                <a:close/>
              </a:path>
            </a:pathLst>
          </a:custGeom>
          <a:gradFill flip="none" rotWithShape="1">
            <a:gsLst>
              <a:gs pos="0">
                <a:srgbClr val="F6F8FB"/>
              </a:gs>
              <a:gs pos="100000">
                <a:srgbClr val="E6E9EE"/>
              </a:gs>
            </a:gsLst>
            <a:path path="circle">
              <a:fillToRect l="100000" t="100000"/>
            </a:path>
            <a:tileRect r="-100000" b="-100000"/>
          </a:gradFill>
          <a:ln w="127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22"/>
          <p:cNvSpPr>
            <a:spLocks/>
          </p:cNvSpPr>
          <p:nvPr userDrawn="1"/>
        </p:nvSpPr>
        <p:spPr bwMode="auto">
          <a:xfrm>
            <a:off x="4895850" y="5659438"/>
            <a:ext cx="3452813" cy="1195388"/>
          </a:xfrm>
          <a:custGeom>
            <a:avLst/>
            <a:gdLst>
              <a:gd name="T0" fmla="*/ 0 w 2900"/>
              <a:gd name="T1" fmla="*/ 151 h 753"/>
              <a:gd name="T2" fmla="*/ 2900 w 2900"/>
              <a:gd name="T3" fmla="*/ 0 h 753"/>
              <a:gd name="T4" fmla="*/ 2052 w 2900"/>
              <a:gd name="T5" fmla="*/ 753 h 753"/>
              <a:gd name="T6" fmla="*/ 0 w 2900"/>
              <a:gd name="T7" fmla="*/ 151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00" h="753">
                <a:moveTo>
                  <a:pt x="0" y="151"/>
                </a:moveTo>
                <a:lnTo>
                  <a:pt x="2900" y="0"/>
                </a:lnTo>
                <a:lnTo>
                  <a:pt x="2052" y="753"/>
                </a:lnTo>
                <a:lnTo>
                  <a:pt x="0" y="151"/>
                </a:lnTo>
                <a:close/>
              </a:path>
            </a:pathLst>
          </a:custGeom>
          <a:gradFill flip="none" rotWithShape="1">
            <a:gsLst>
              <a:gs pos="0">
                <a:srgbClr val="F6F8FB"/>
              </a:gs>
              <a:gs pos="100000">
                <a:srgbClr val="E6E9EE"/>
              </a:gs>
            </a:gsLst>
            <a:path path="circle">
              <a:fillToRect l="100000" t="100000"/>
            </a:path>
            <a:tileRect r="-100000" b="-100000"/>
          </a:gradFill>
          <a:ln w="127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3"/>
          <p:cNvSpPr>
            <a:spLocks/>
          </p:cNvSpPr>
          <p:nvPr userDrawn="1"/>
        </p:nvSpPr>
        <p:spPr bwMode="auto">
          <a:xfrm>
            <a:off x="3080148" y="4048126"/>
            <a:ext cx="1913335" cy="1851025"/>
          </a:xfrm>
          <a:custGeom>
            <a:avLst/>
            <a:gdLst>
              <a:gd name="T0" fmla="*/ 1607 w 1607"/>
              <a:gd name="T1" fmla="*/ 0 h 1166"/>
              <a:gd name="T2" fmla="*/ 1525 w 1607"/>
              <a:gd name="T3" fmla="*/ 1166 h 1166"/>
              <a:gd name="T4" fmla="*/ 0 w 1607"/>
              <a:gd name="T5" fmla="*/ 838 h 1166"/>
              <a:gd name="T6" fmla="*/ 1607 w 1607"/>
              <a:gd name="T7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7" h="1166">
                <a:moveTo>
                  <a:pt x="1607" y="0"/>
                </a:moveTo>
                <a:lnTo>
                  <a:pt x="1525" y="1166"/>
                </a:lnTo>
                <a:lnTo>
                  <a:pt x="0" y="838"/>
                </a:lnTo>
                <a:lnTo>
                  <a:pt x="1607" y="0"/>
                </a:lnTo>
                <a:close/>
              </a:path>
            </a:pathLst>
          </a:custGeom>
          <a:gradFill flip="none" rotWithShape="1">
            <a:gsLst>
              <a:gs pos="0">
                <a:srgbClr val="F6F8FB"/>
              </a:gs>
              <a:gs pos="100000">
                <a:srgbClr val="E6E9EE"/>
              </a:gs>
            </a:gsLst>
            <a:path path="circle">
              <a:fillToRect l="100000" t="100000"/>
            </a:path>
            <a:tileRect r="-100000" b="-100000"/>
          </a:gradFill>
          <a:ln w="127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4"/>
          <p:cNvSpPr>
            <a:spLocks/>
          </p:cNvSpPr>
          <p:nvPr userDrawn="1"/>
        </p:nvSpPr>
        <p:spPr bwMode="auto">
          <a:xfrm>
            <a:off x="4755357" y="5899151"/>
            <a:ext cx="2583656" cy="955675"/>
          </a:xfrm>
          <a:custGeom>
            <a:avLst/>
            <a:gdLst>
              <a:gd name="T0" fmla="*/ 2170 w 2170"/>
              <a:gd name="T1" fmla="*/ 602 h 602"/>
              <a:gd name="T2" fmla="*/ 0 w 2170"/>
              <a:gd name="T3" fmla="*/ 602 h 602"/>
              <a:gd name="T4" fmla="*/ 118 w 2170"/>
              <a:gd name="T5" fmla="*/ 0 h 602"/>
              <a:gd name="T6" fmla="*/ 2170 w 2170"/>
              <a:gd name="T7" fmla="*/ 602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0" h="602">
                <a:moveTo>
                  <a:pt x="2170" y="602"/>
                </a:moveTo>
                <a:lnTo>
                  <a:pt x="0" y="602"/>
                </a:lnTo>
                <a:lnTo>
                  <a:pt x="118" y="0"/>
                </a:lnTo>
                <a:lnTo>
                  <a:pt x="2170" y="602"/>
                </a:lnTo>
                <a:close/>
              </a:path>
            </a:pathLst>
          </a:custGeom>
          <a:gradFill flip="none" rotWithShape="1">
            <a:gsLst>
              <a:gs pos="0">
                <a:srgbClr val="F6F8FB"/>
              </a:gs>
              <a:gs pos="100000">
                <a:srgbClr val="E6E9EE"/>
              </a:gs>
            </a:gsLst>
            <a:path path="circle">
              <a:fillToRect l="100000" t="100000"/>
            </a:path>
            <a:tileRect r="-100000" b="-100000"/>
          </a:gradFill>
          <a:ln w="127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5"/>
          <p:cNvSpPr>
            <a:spLocks/>
          </p:cNvSpPr>
          <p:nvPr userDrawn="1"/>
        </p:nvSpPr>
        <p:spPr bwMode="auto">
          <a:xfrm>
            <a:off x="4993482" y="2041525"/>
            <a:ext cx="2850356" cy="2006600"/>
          </a:xfrm>
          <a:custGeom>
            <a:avLst/>
            <a:gdLst>
              <a:gd name="T0" fmla="*/ 2394 w 2394"/>
              <a:gd name="T1" fmla="*/ 310 h 1264"/>
              <a:gd name="T2" fmla="*/ 0 w 2394"/>
              <a:gd name="T3" fmla="*/ 1264 h 1264"/>
              <a:gd name="T4" fmla="*/ 1095 w 2394"/>
              <a:gd name="T5" fmla="*/ 0 h 1264"/>
              <a:gd name="T6" fmla="*/ 2394 w 2394"/>
              <a:gd name="T7" fmla="*/ 310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4" h="1264">
                <a:moveTo>
                  <a:pt x="2394" y="310"/>
                </a:moveTo>
                <a:lnTo>
                  <a:pt x="0" y="1264"/>
                </a:lnTo>
                <a:lnTo>
                  <a:pt x="1095" y="0"/>
                </a:lnTo>
                <a:lnTo>
                  <a:pt x="2394" y="310"/>
                </a:lnTo>
                <a:close/>
              </a:path>
            </a:pathLst>
          </a:custGeom>
          <a:gradFill flip="none" rotWithShape="1">
            <a:gsLst>
              <a:gs pos="0">
                <a:srgbClr val="F6F8FB"/>
              </a:gs>
              <a:gs pos="100000">
                <a:srgbClr val="E6E9EE"/>
              </a:gs>
            </a:gsLst>
            <a:path path="circle">
              <a:fillToRect l="100000" t="100000"/>
            </a:path>
            <a:tileRect r="-100000" b="-100000"/>
          </a:gradFill>
          <a:ln w="127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6"/>
          <p:cNvSpPr>
            <a:spLocks/>
          </p:cNvSpPr>
          <p:nvPr userDrawn="1"/>
        </p:nvSpPr>
        <p:spPr bwMode="auto">
          <a:xfrm>
            <a:off x="4570810" y="1"/>
            <a:ext cx="3353991" cy="2041525"/>
          </a:xfrm>
          <a:custGeom>
            <a:avLst/>
            <a:gdLst>
              <a:gd name="T0" fmla="*/ 2817 w 2817"/>
              <a:gd name="T1" fmla="*/ 562 h 1286"/>
              <a:gd name="T2" fmla="*/ 1450 w 2817"/>
              <a:gd name="T3" fmla="*/ 1286 h 1286"/>
              <a:gd name="T4" fmla="*/ 0 w 2817"/>
              <a:gd name="T5" fmla="*/ 0 h 1286"/>
              <a:gd name="T6" fmla="*/ 2817 w 2817"/>
              <a:gd name="T7" fmla="*/ 562 h 1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17" h="1286">
                <a:moveTo>
                  <a:pt x="2817" y="562"/>
                </a:moveTo>
                <a:lnTo>
                  <a:pt x="1450" y="1286"/>
                </a:lnTo>
                <a:lnTo>
                  <a:pt x="0" y="0"/>
                </a:lnTo>
                <a:lnTo>
                  <a:pt x="2817" y="562"/>
                </a:lnTo>
                <a:close/>
              </a:path>
            </a:pathLst>
          </a:custGeom>
          <a:gradFill flip="none" rotWithShape="1">
            <a:gsLst>
              <a:gs pos="0">
                <a:srgbClr val="F6F8FB"/>
              </a:gs>
              <a:gs pos="100000">
                <a:srgbClr val="E6E9EE"/>
              </a:gs>
            </a:gsLst>
            <a:path path="circle">
              <a:fillToRect l="100000" t="100000"/>
            </a:path>
            <a:tileRect r="-100000" b="-100000"/>
          </a:gradFill>
          <a:ln w="127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7"/>
          <p:cNvSpPr>
            <a:spLocks/>
          </p:cNvSpPr>
          <p:nvPr userDrawn="1"/>
        </p:nvSpPr>
        <p:spPr bwMode="auto">
          <a:xfrm>
            <a:off x="4570810" y="0"/>
            <a:ext cx="4570810" cy="892175"/>
          </a:xfrm>
          <a:custGeom>
            <a:avLst/>
            <a:gdLst>
              <a:gd name="T0" fmla="*/ 3839 w 3839"/>
              <a:gd name="T1" fmla="*/ 0 h 562"/>
              <a:gd name="T2" fmla="*/ 2817 w 3839"/>
              <a:gd name="T3" fmla="*/ 562 h 562"/>
              <a:gd name="T4" fmla="*/ 0 w 3839"/>
              <a:gd name="T5" fmla="*/ 0 h 562"/>
              <a:gd name="T6" fmla="*/ 3839 w 3839"/>
              <a:gd name="T7" fmla="*/ 0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39" h="562">
                <a:moveTo>
                  <a:pt x="3839" y="0"/>
                </a:moveTo>
                <a:lnTo>
                  <a:pt x="2817" y="562"/>
                </a:lnTo>
                <a:lnTo>
                  <a:pt x="0" y="0"/>
                </a:lnTo>
                <a:lnTo>
                  <a:pt x="3839" y="0"/>
                </a:lnTo>
                <a:close/>
              </a:path>
            </a:pathLst>
          </a:custGeom>
          <a:gradFill flip="none" rotWithShape="1">
            <a:gsLst>
              <a:gs pos="0">
                <a:srgbClr val="F6F8FB"/>
              </a:gs>
              <a:gs pos="100000">
                <a:srgbClr val="E6E9EE"/>
              </a:gs>
            </a:gsLst>
            <a:path path="circle">
              <a:fillToRect l="100000" t="100000"/>
            </a:path>
            <a:tileRect r="-100000" b="-100000"/>
          </a:gradFill>
          <a:ln w="127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8"/>
          <p:cNvSpPr>
            <a:spLocks/>
          </p:cNvSpPr>
          <p:nvPr userDrawn="1"/>
        </p:nvSpPr>
        <p:spPr bwMode="auto">
          <a:xfrm>
            <a:off x="6297216" y="892176"/>
            <a:ext cx="1627585" cy="1641475"/>
          </a:xfrm>
          <a:custGeom>
            <a:avLst/>
            <a:gdLst>
              <a:gd name="T0" fmla="*/ 1367 w 1367"/>
              <a:gd name="T1" fmla="*/ 0 h 1034"/>
              <a:gd name="T2" fmla="*/ 1299 w 1367"/>
              <a:gd name="T3" fmla="*/ 1034 h 1034"/>
              <a:gd name="T4" fmla="*/ 0 w 1367"/>
              <a:gd name="T5" fmla="*/ 724 h 1034"/>
              <a:gd name="T6" fmla="*/ 1367 w 1367"/>
              <a:gd name="T7" fmla="*/ 0 h 1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7" h="1034">
                <a:moveTo>
                  <a:pt x="1367" y="0"/>
                </a:moveTo>
                <a:lnTo>
                  <a:pt x="1299" y="1034"/>
                </a:lnTo>
                <a:lnTo>
                  <a:pt x="0" y="724"/>
                </a:lnTo>
                <a:lnTo>
                  <a:pt x="1367" y="0"/>
                </a:lnTo>
                <a:close/>
              </a:path>
            </a:pathLst>
          </a:custGeom>
          <a:gradFill flip="none" rotWithShape="1">
            <a:gsLst>
              <a:gs pos="0">
                <a:srgbClr val="F6F8FB"/>
              </a:gs>
              <a:gs pos="100000">
                <a:srgbClr val="E6E9EE"/>
              </a:gs>
            </a:gsLst>
            <a:path path="circle">
              <a:fillToRect l="100000" t="100000"/>
            </a:path>
            <a:tileRect r="-100000" b="-100000"/>
          </a:gradFill>
          <a:ln w="127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9"/>
          <p:cNvSpPr>
            <a:spLocks/>
          </p:cNvSpPr>
          <p:nvPr userDrawn="1"/>
        </p:nvSpPr>
        <p:spPr bwMode="auto">
          <a:xfrm>
            <a:off x="7843838" y="0"/>
            <a:ext cx="1297781" cy="2533650"/>
          </a:xfrm>
          <a:custGeom>
            <a:avLst/>
            <a:gdLst>
              <a:gd name="T0" fmla="*/ 1090 w 1090"/>
              <a:gd name="T1" fmla="*/ 0 h 1596"/>
              <a:gd name="T2" fmla="*/ 1090 w 1090"/>
              <a:gd name="T3" fmla="*/ 1008 h 1596"/>
              <a:gd name="T4" fmla="*/ 0 w 1090"/>
              <a:gd name="T5" fmla="*/ 1596 h 1596"/>
              <a:gd name="T6" fmla="*/ 1090 w 1090"/>
              <a:gd name="T7" fmla="*/ 0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0" h="1596">
                <a:moveTo>
                  <a:pt x="1090" y="0"/>
                </a:moveTo>
                <a:lnTo>
                  <a:pt x="1090" y="1008"/>
                </a:lnTo>
                <a:lnTo>
                  <a:pt x="0" y="1596"/>
                </a:lnTo>
                <a:lnTo>
                  <a:pt x="1090" y="0"/>
                </a:lnTo>
                <a:close/>
              </a:path>
            </a:pathLst>
          </a:custGeom>
          <a:gradFill flip="none" rotWithShape="1">
            <a:gsLst>
              <a:gs pos="0">
                <a:srgbClr val="F6F8FB"/>
              </a:gs>
              <a:gs pos="100000">
                <a:srgbClr val="E6E9EE"/>
              </a:gs>
            </a:gsLst>
            <a:path path="circle">
              <a:fillToRect l="100000" t="100000"/>
            </a:path>
            <a:tileRect r="-100000" b="-100000"/>
          </a:gradFill>
          <a:ln w="127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30"/>
          <p:cNvSpPr>
            <a:spLocks/>
          </p:cNvSpPr>
          <p:nvPr userDrawn="1"/>
        </p:nvSpPr>
        <p:spPr bwMode="auto">
          <a:xfrm>
            <a:off x="7843838" y="2533651"/>
            <a:ext cx="1297781" cy="4321175"/>
          </a:xfrm>
          <a:custGeom>
            <a:avLst/>
            <a:gdLst>
              <a:gd name="T0" fmla="*/ 0 w 1090"/>
              <a:gd name="T1" fmla="*/ 0 h 2722"/>
              <a:gd name="T2" fmla="*/ 1090 w 1090"/>
              <a:gd name="T3" fmla="*/ 2722 h 2722"/>
              <a:gd name="T4" fmla="*/ 424 w 1090"/>
              <a:gd name="T5" fmla="*/ 1969 h 2722"/>
              <a:gd name="T6" fmla="*/ 0 w 1090"/>
              <a:gd name="T7" fmla="*/ 0 h 2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0" h="2722">
                <a:moveTo>
                  <a:pt x="0" y="0"/>
                </a:moveTo>
                <a:lnTo>
                  <a:pt x="1090" y="2722"/>
                </a:lnTo>
                <a:lnTo>
                  <a:pt x="424" y="196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6F8FB"/>
              </a:gs>
              <a:gs pos="100000">
                <a:srgbClr val="E6E9EE"/>
              </a:gs>
            </a:gsLst>
            <a:path path="circle">
              <a:fillToRect l="100000" t="100000"/>
            </a:path>
            <a:tileRect r="-100000" b="-100000"/>
          </a:gradFill>
          <a:ln w="127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31"/>
          <p:cNvSpPr>
            <a:spLocks/>
          </p:cNvSpPr>
          <p:nvPr userDrawn="1"/>
        </p:nvSpPr>
        <p:spPr bwMode="auto">
          <a:xfrm>
            <a:off x="7843838" y="0"/>
            <a:ext cx="1297781" cy="2533650"/>
          </a:xfrm>
          <a:custGeom>
            <a:avLst/>
            <a:gdLst>
              <a:gd name="T0" fmla="*/ 1090 w 1090"/>
              <a:gd name="T1" fmla="*/ 0 h 1596"/>
              <a:gd name="T2" fmla="*/ 0 w 1090"/>
              <a:gd name="T3" fmla="*/ 1596 h 1596"/>
              <a:gd name="T4" fmla="*/ 68 w 1090"/>
              <a:gd name="T5" fmla="*/ 562 h 1596"/>
              <a:gd name="T6" fmla="*/ 1090 w 1090"/>
              <a:gd name="T7" fmla="*/ 0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0" h="1596">
                <a:moveTo>
                  <a:pt x="1090" y="0"/>
                </a:moveTo>
                <a:lnTo>
                  <a:pt x="0" y="1596"/>
                </a:lnTo>
                <a:lnTo>
                  <a:pt x="68" y="562"/>
                </a:lnTo>
                <a:lnTo>
                  <a:pt x="1090" y="0"/>
                </a:lnTo>
                <a:close/>
              </a:path>
            </a:pathLst>
          </a:custGeom>
          <a:gradFill flip="none" rotWithShape="1">
            <a:gsLst>
              <a:gs pos="0">
                <a:srgbClr val="F6F8FB"/>
              </a:gs>
              <a:gs pos="100000">
                <a:srgbClr val="E6E9EE"/>
              </a:gs>
            </a:gsLst>
            <a:path path="circle">
              <a:fillToRect l="100000" t="100000"/>
            </a:path>
            <a:tileRect r="-100000" b="-100000"/>
          </a:gradFill>
          <a:ln w="127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32"/>
          <p:cNvSpPr>
            <a:spLocks/>
          </p:cNvSpPr>
          <p:nvPr userDrawn="1"/>
        </p:nvSpPr>
        <p:spPr bwMode="auto">
          <a:xfrm>
            <a:off x="4895850" y="2533650"/>
            <a:ext cx="3452813" cy="3365500"/>
          </a:xfrm>
          <a:custGeom>
            <a:avLst/>
            <a:gdLst>
              <a:gd name="T0" fmla="*/ 2476 w 2900"/>
              <a:gd name="T1" fmla="*/ 0 h 2120"/>
              <a:gd name="T2" fmla="*/ 2900 w 2900"/>
              <a:gd name="T3" fmla="*/ 1969 h 2120"/>
              <a:gd name="T4" fmla="*/ 0 w 2900"/>
              <a:gd name="T5" fmla="*/ 2120 h 2120"/>
              <a:gd name="T6" fmla="*/ 2476 w 2900"/>
              <a:gd name="T7" fmla="*/ 0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00" h="2120">
                <a:moveTo>
                  <a:pt x="2476" y="0"/>
                </a:moveTo>
                <a:lnTo>
                  <a:pt x="2900" y="1969"/>
                </a:lnTo>
                <a:lnTo>
                  <a:pt x="0" y="2120"/>
                </a:lnTo>
                <a:lnTo>
                  <a:pt x="2476" y="0"/>
                </a:lnTo>
                <a:close/>
              </a:path>
            </a:pathLst>
          </a:custGeom>
          <a:gradFill flip="none" rotWithShape="1">
            <a:gsLst>
              <a:gs pos="0">
                <a:srgbClr val="F6F8FB"/>
              </a:gs>
              <a:gs pos="100000">
                <a:srgbClr val="E6E9EE"/>
              </a:gs>
            </a:gsLst>
            <a:path path="circle">
              <a:fillToRect l="100000" t="100000"/>
            </a:path>
            <a:tileRect r="-100000" b="-100000"/>
          </a:gradFill>
          <a:ln w="127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33"/>
          <p:cNvSpPr>
            <a:spLocks/>
          </p:cNvSpPr>
          <p:nvPr userDrawn="1"/>
        </p:nvSpPr>
        <p:spPr bwMode="auto">
          <a:xfrm>
            <a:off x="7339013" y="5659438"/>
            <a:ext cx="1802606" cy="1195388"/>
          </a:xfrm>
          <a:custGeom>
            <a:avLst/>
            <a:gdLst>
              <a:gd name="T0" fmla="*/ 848 w 1514"/>
              <a:gd name="T1" fmla="*/ 0 h 753"/>
              <a:gd name="T2" fmla="*/ 1514 w 1514"/>
              <a:gd name="T3" fmla="*/ 753 h 753"/>
              <a:gd name="T4" fmla="*/ 0 w 1514"/>
              <a:gd name="T5" fmla="*/ 753 h 753"/>
              <a:gd name="T6" fmla="*/ 848 w 1514"/>
              <a:gd name="T7" fmla="*/ 0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14" h="753">
                <a:moveTo>
                  <a:pt x="848" y="0"/>
                </a:moveTo>
                <a:lnTo>
                  <a:pt x="1514" y="753"/>
                </a:lnTo>
                <a:lnTo>
                  <a:pt x="0" y="753"/>
                </a:lnTo>
                <a:lnTo>
                  <a:pt x="848" y="0"/>
                </a:lnTo>
                <a:close/>
              </a:path>
            </a:pathLst>
          </a:custGeom>
          <a:gradFill flip="none" rotWithShape="1">
            <a:gsLst>
              <a:gs pos="0">
                <a:srgbClr val="F6F8FB"/>
              </a:gs>
              <a:gs pos="100000">
                <a:srgbClr val="E6E9EE"/>
              </a:gs>
            </a:gsLst>
            <a:path path="circle">
              <a:fillToRect l="100000" t="100000"/>
            </a:path>
            <a:tileRect r="-100000" b="-100000"/>
          </a:gradFill>
          <a:ln w="127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34"/>
          <p:cNvSpPr>
            <a:spLocks/>
          </p:cNvSpPr>
          <p:nvPr userDrawn="1"/>
        </p:nvSpPr>
        <p:spPr bwMode="auto">
          <a:xfrm>
            <a:off x="7843838" y="1600201"/>
            <a:ext cx="1297781" cy="5254625"/>
          </a:xfrm>
          <a:custGeom>
            <a:avLst/>
            <a:gdLst>
              <a:gd name="T0" fmla="*/ 1090 w 1090"/>
              <a:gd name="T1" fmla="*/ 0 h 3310"/>
              <a:gd name="T2" fmla="*/ 1090 w 1090"/>
              <a:gd name="T3" fmla="*/ 3310 h 3310"/>
              <a:gd name="T4" fmla="*/ 0 w 1090"/>
              <a:gd name="T5" fmla="*/ 588 h 3310"/>
              <a:gd name="T6" fmla="*/ 1090 w 1090"/>
              <a:gd name="T7" fmla="*/ 0 h 3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0" h="3310">
                <a:moveTo>
                  <a:pt x="1090" y="0"/>
                </a:moveTo>
                <a:lnTo>
                  <a:pt x="1090" y="3310"/>
                </a:lnTo>
                <a:lnTo>
                  <a:pt x="0" y="588"/>
                </a:lnTo>
                <a:lnTo>
                  <a:pt x="1090" y="0"/>
                </a:lnTo>
                <a:close/>
              </a:path>
            </a:pathLst>
          </a:custGeom>
          <a:gradFill flip="none" rotWithShape="1">
            <a:gsLst>
              <a:gs pos="0">
                <a:srgbClr val="F6F8FB"/>
              </a:gs>
              <a:gs pos="100000">
                <a:srgbClr val="E6E9EE"/>
              </a:gs>
            </a:gsLst>
            <a:path path="circle">
              <a:fillToRect l="100000" t="100000"/>
            </a:path>
            <a:tileRect r="-100000" b="-100000"/>
          </a:gradFill>
          <a:ln w="127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35"/>
          <p:cNvSpPr>
            <a:spLocks/>
          </p:cNvSpPr>
          <p:nvPr userDrawn="1"/>
        </p:nvSpPr>
        <p:spPr bwMode="auto">
          <a:xfrm>
            <a:off x="1026319" y="3281364"/>
            <a:ext cx="1025129" cy="3573463"/>
          </a:xfrm>
          <a:custGeom>
            <a:avLst/>
            <a:gdLst>
              <a:gd name="T0" fmla="*/ 861 w 861"/>
              <a:gd name="T1" fmla="*/ 0 h 2251"/>
              <a:gd name="T2" fmla="*/ 606 w 861"/>
              <a:gd name="T3" fmla="*/ 2251 h 2251"/>
              <a:gd name="T4" fmla="*/ 0 w 861"/>
              <a:gd name="T5" fmla="*/ 711 h 2251"/>
              <a:gd name="T6" fmla="*/ 861 w 861"/>
              <a:gd name="T7" fmla="*/ 0 h 2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1" h="2251">
                <a:moveTo>
                  <a:pt x="861" y="0"/>
                </a:moveTo>
                <a:lnTo>
                  <a:pt x="606" y="2251"/>
                </a:lnTo>
                <a:lnTo>
                  <a:pt x="0" y="711"/>
                </a:lnTo>
                <a:lnTo>
                  <a:pt x="861" y="0"/>
                </a:lnTo>
                <a:close/>
              </a:path>
            </a:pathLst>
          </a:custGeom>
          <a:gradFill flip="none" rotWithShape="1">
            <a:gsLst>
              <a:gs pos="0">
                <a:srgbClr val="F6F8FB"/>
              </a:gs>
              <a:gs pos="100000">
                <a:srgbClr val="E6E9EE"/>
              </a:gs>
            </a:gsLst>
            <a:path path="circle">
              <a:fillToRect l="100000" t="100000"/>
            </a:path>
            <a:tileRect r="-100000" b="-100000"/>
          </a:gradFill>
          <a:ln w="127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36"/>
          <p:cNvSpPr>
            <a:spLocks/>
          </p:cNvSpPr>
          <p:nvPr userDrawn="1"/>
        </p:nvSpPr>
        <p:spPr bwMode="auto">
          <a:xfrm>
            <a:off x="1747838" y="5378451"/>
            <a:ext cx="3007519" cy="1476375"/>
          </a:xfrm>
          <a:custGeom>
            <a:avLst/>
            <a:gdLst>
              <a:gd name="T0" fmla="*/ 1119 w 2526"/>
              <a:gd name="T1" fmla="*/ 0 h 930"/>
              <a:gd name="T2" fmla="*/ 2526 w 2526"/>
              <a:gd name="T3" fmla="*/ 930 h 930"/>
              <a:gd name="T4" fmla="*/ 0 w 2526"/>
              <a:gd name="T5" fmla="*/ 930 h 930"/>
              <a:gd name="T6" fmla="*/ 1119 w 2526"/>
              <a:gd name="T7" fmla="*/ 0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26" h="930">
                <a:moveTo>
                  <a:pt x="1119" y="0"/>
                </a:moveTo>
                <a:lnTo>
                  <a:pt x="2526" y="930"/>
                </a:lnTo>
                <a:lnTo>
                  <a:pt x="0" y="930"/>
                </a:lnTo>
                <a:lnTo>
                  <a:pt x="1119" y="0"/>
                </a:lnTo>
                <a:close/>
              </a:path>
            </a:pathLst>
          </a:custGeom>
          <a:gradFill flip="none" rotWithShape="1">
            <a:gsLst>
              <a:gs pos="0">
                <a:srgbClr val="F6F8FB"/>
              </a:gs>
              <a:gs pos="100000">
                <a:srgbClr val="E6E9EE"/>
              </a:gs>
            </a:gsLst>
            <a:path path="circle">
              <a:fillToRect l="100000" t="100000"/>
            </a:path>
            <a:tileRect r="-100000" b="-100000"/>
          </a:gradFill>
          <a:ln w="127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Freeform 5"/>
          <p:cNvSpPr>
            <a:spLocks/>
          </p:cNvSpPr>
          <p:nvPr userDrawn="1"/>
        </p:nvSpPr>
        <p:spPr bwMode="auto">
          <a:xfrm>
            <a:off x="0" y="1"/>
            <a:ext cx="2399110" cy="995363"/>
          </a:xfrm>
          <a:custGeom>
            <a:avLst/>
            <a:gdLst>
              <a:gd name="T0" fmla="*/ 0 w 2015"/>
              <a:gd name="T1" fmla="*/ 0 h 627"/>
              <a:gd name="T2" fmla="*/ 2015 w 2015"/>
              <a:gd name="T3" fmla="*/ 0 h 627"/>
              <a:gd name="T4" fmla="*/ 0 w 2015"/>
              <a:gd name="T5" fmla="*/ 627 h 627"/>
              <a:gd name="T6" fmla="*/ 0 w 2015"/>
              <a:gd name="T7" fmla="*/ 0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15" h="627">
                <a:moveTo>
                  <a:pt x="0" y="0"/>
                </a:moveTo>
                <a:lnTo>
                  <a:pt x="2015" y="0"/>
                </a:lnTo>
                <a:lnTo>
                  <a:pt x="0" y="62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6F8FB"/>
              </a:gs>
              <a:gs pos="100000">
                <a:srgbClr val="E6E9EE"/>
              </a:gs>
            </a:gsLst>
            <a:path path="circle">
              <a:fillToRect l="100000" t="100000"/>
            </a:path>
            <a:tileRect r="-100000" b="-100000"/>
          </a:gradFill>
          <a:ln w="127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54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BD56-F7CF-4ED0-9EBB-9381074CB9DE}" type="datetimeFigureOut">
              <a:rPr lang="zh-CN" altLang="en-US" smtClean="0"/>
              <a:pPr/>
              <a:t>2018/2/27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A2F4-0032-4EF1-A5D9-1C199BFA71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BD56-F7CF-4ED0-9EBB-9381074CB9DE}" type="datetimeFigureOut">
              <a:rPr lang="zh-CN" altLang="en-US" smtClean="0"/>
              <a:pPr/>
              <a:t>2018/2/27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A2F4-0032-4EF1-A5D9-1C199BFA71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BD56-F7CF-4ED0-9EBB-9381074CB9DE}" type="datetimeFigureOut">
              <a:rPr lang="zh-CN" altLang="en-US" smtClean="0"/>
              <a:pPr/>
              <a:t>2018/2/27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A2F4-0032-4EF1-A5D9-1C199BFA71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BD56-F7CF-4ED0-9EBB-9381074CB9DE}" type="datetimeFigureOut">
              <a:rPr lang="zh-CN" altLang="en-US" smtClean="0"/>
              <a:pPr/>
              <a:t>2018/2/27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A2F4-0032-4EF1-A5D9-1C199BFA71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BD56-F7CF-4ED0-9EBB-9381074CB9DE}" type="datetimeFigureOut">
              <a:rPr lang="zh-CN" altLang="en-US" smtClean="0"/>
              <a:pPr/>
              <a:t>2018/2/27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A2F4-0032-4EF1-A5D9-1C199BFA71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BD56-F7CF-4ED0-9EBB-9381074CB9DE}" type="datetimeFigureOut">
              <a:rPr lang="zh-CN" altLang="en-US" smtClean="0"/>
              <a:pPr/>
              <a:t>2018/2/27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A2F4-0032-4EF1-A5D9-1C199BFA71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BD56-F7CF-4ED0-9EBB-9381074CB9DE}" type="datetimeFigureOut">
              <a:rPr lang="zh-CN" altLang="en-US" smtClean="0"/>
              <a:pPr/>
              <a:t>2018/2/27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A2F4-0032-4EF1-A5D9-1C199BFA71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BD56-F7CF-4ED0-9EBB-9381074CB9DE}" type="datetimeFigureOut">
              <a:rPr lang="zh-CN" altLang="en-US" smtClean="0"/>
              <a:pPr/>
              <a:t>2018/2/27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A2F4-0032-4EF1-A5D9-1C199BFA71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www.pptjia.com/pptbeijing/tupian/4000/ppt21029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0BD56-F7CF-4ED0-9EBB-9381074CB9DE}" type="datetimeFigureOut">
              <a:rPr lang="zh-CN" altLang="en-US" smtClean="0"/>
              <a:pPr/>
              <a:t>2018/2/27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6A2F4-0032-4EF1-A5D9-1C199BFA71C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96106" y="6357958"/>
            <a:ext cx="244789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7.png"/><Relationship Id="rId5" Type="http://schemas.openxmlformats.org/officeDocument/2006/relationships/image" Target="../media/image42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2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2.pn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42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4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3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1.png"/><Relationship Id="rId7" Type="http://schemas.openxmlformats.org/officeDocument/2006/relationships/image" Target="../media/image8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yefulpresentations.co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hyperlink" Target="mailto:info@eyefulpresentations.co.u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8256"/>
            <a:ext cx="9144000" cy="68762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6720" y="980728"/>
            <a:ext cx="2977280" cy="43457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1268760"/>
            <a:ext cx="2457573" cy="50986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" y="1988840"/>
            <a:ext cx="550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3200" b="1" dirty="0" smtClean="0">
                <a:solidFill>
                  <a:srgbClr val="4D4D4D"/>
                </a:solidFill>
                <a:latin typeface="Berlin Sans FB Demi" pitchFamily="34" charset="0"/>
                <a:ea typeface="微软雅黑" pitchFamily="34" charset="-122"/>
              </a:rPr>
              <a:t>ПРОГРАМА </a:t>
            </a:r>
            <a:r>
              <a:rPr lang="en-US" altLang="zh-CN" sz="3200" b="1" dirty="0" smtClean="0">
                <a:solidFill>
                  <a:srgbClr val="4D4D4D"/>
                </a:solidFill>
                <a:latin typeface="Berlin Sans FB Demi" pitchFamily="34" charset="0"/>
                <a:ea typeface="微软雅黑" pitchFamily="34" charset="-122"/>
              </a:rPr>
              <a:t>INTECH IWB V4.3  </a:t>
            </a:r>
            <a:endParaRPr lang="zh-CN" altLang="en-US" sz="3200" b="1" dirty="0">
              <a:solidFill>
                <a:srgbClr val="4D4D4D"/>
              </a:solidFill>
              <a:latin typeface="Berlin Sans FB Demi" pitchFamily="34" charset="0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1760" y="2924944"/>
            <a:ext cx="25071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altLang="zh-CN" sz="3200" b="1" dirty="0" smtClean="0">
                <a:solidFill>
                  <a:srgbClr val="4D4D4D"/>
                </a:solidFill>
                <a:latin typeface="Berlin Sans FB Demi" pitchFamily="34" charset="0"/>
                <a:ea typeface="微软雅黑" pitchFamily="34" charset="-122"/>
              </a:rPr>
              <a:t>Керівництво </a:t>
            </a:r>
          </a:p>
          <a:p>
            <a:r>
              <a:rPr lang="uk-UA" altLang="zh-CN" sz="3200" b="1" dirty="0" smtClean="0">
                <a:solidFill>
                  <a:srgbClr val="4D4D4D"/>
                </a:solidFill>
                <a:latin typeface="Berlin Sans FB Demi" pitchFamily="34" charset="0"/>
                <a:ea typeface="微软雅黑" pitchFamily="34" charset="-122"/>
              </a:rPr>
              <a:t>користувача</a:t>
            </a:r>
            <a:endParaRPr lang="zh-CN" altLang="en-US" sz="3200" b="1" dirty="0">
              <a:solidFill>
                <a:srgbClr val="4D4D4D"/>
              </a:solidFill>
              <a:latin typeface="Berlin Sans FB Demi" pitchFamily="34" charset="0"/>
              <a:ea typeface="微软雅黑" pitchFamily="34" charset="-122"/>
            </a:endParaRPr>
          </a:p>
        </p:txBody>
      </p:sp>
      <p:pic>
        <p:nvPicPr>
          <p:cNvPr id="10" name="图片 9" descr="intech竖版（透明底）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0"/>
            <a:ext cx="846708" cy="11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4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629">
        <p14:vortex dir="r"/>
      </p:transition>
    </mc:Choice>
    <mc:Fallback xmlns="">
      <p:transition spd="slow" advTm="86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  <p:extLst mod="1">
    <p:ext uri="{E180D4A7-C9FB-4DFB-919C-405C955672EB}">
      <p14:showEvtLst xmlns:p14="http://schemas.microsoft.com/office/powerpoint/2010/main">
        <p14:playEvt time="0" objId="5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右大括号 19"/>
          <p:cNvSpPr/>
          <p:nvPr/>
        </p:nvSpPr>
        <p:spPr>
          <a:xfrm>
            <a:off x="1115616" y="1556792"/>
            <a:ext cx="504056" cy="4968552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左大括号 20"/>
          <p:cNvSpPr/>
          <p:nvPr/>
        </p:nvSpPr>
        <p:spPr>
          <a:xfrm>
            <a:off x="7812360" y="3501008"/>
            <a:ext cx="432048" cy="3024336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箭头连接符 25"/>
          <p:cNvCxnSpPr/>
          <p:nvPr/>
        </p:nvCxnSpPr>
        <p:spPr>
          <a:xfrm>
            <a:off x="1475656" y="5013176"/>
            <a:ext cx="216024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rot="10800000">
            <a:off x="5508104" y="4941168"/>
            <a:ext cx="208823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779912" y="4797152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2000" b="1" dirty="0" smtClean="0">
                <a:latin typeface="Times New Roman" pitchFamily="18" charset="0"/>
                <a:cs typeface="Times New Roman" pitchFamily="18" charset="0"/>
              </a:rPr>
              <a:t>Видима панель інструментів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6012160" y="0"/>
            <a:ext cx="1080120" cy="33123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箭头连接符 32"/>
          <p:cNvCxnSpPr/>
          <p:nvPr/>
        </p:nvCxnSpPr>
        <p:spPr>
          <a:xfrm rot="10800000">
            <a:off x="5292080" y="2276872"/>
            <a:ext cx="72008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491880" y="2060848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2000" b="1" dirty="0" smtClean="0">
                <a:latin typeface="Times New Roman" pitchFamily="18" charset="0"/>
                <a:cs typeface="Times New Roman" pitchFamily="18" charset="0"/>
              </a:rPr>
              <a:t>Пересувна панель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椭圆 35"/>
          <p:cNvSpPr/>
          <p:nvPr/>
        </p:nvSpPr>
        <p:spPr>
          <a:xfrm rot="604347">
            <a:off x="6543693" y="2823628"/>
            <a:ext cx="305086" cy="3410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>
            <a:off x="6732240" y="3140968"/>
            <a:ext cx="0" cy="48444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084168" y="3717032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2000" b="1" dirty="0" smtClean="0">
                <a:latin typeface="Times New Roman" pitchFamily="18" charset="0"/>
                <a:cs typeface="Times New Roman" pitchFamily="18" charset="0"/>
              </a:rPr>
              <a:t>Переключити режим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07704" y="692696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3200" b="1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Інтерактивний режим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5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5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85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3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3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35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9" grpId="0"/>
      <p:bldP spid="32" grpId="0" animBg="1"/>
      <p:bldP spid="35" grpId="0"/>
      <p:bldP spid="36" grpId="0" animBg="1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11560" y="5589240"/>
            <a:ext cx="8532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schemeClr val="bg1"/>
                </a:solidFill>
              </a:rPr>
              <a:t>The software has ability to add note to the files, software, web page of the </a:t>
            </a:r>
            <a:r>
              <a:rPr lang="en-US" sz="2400" dirty="0" err="1" smtClean="0">
                <a:solidFill>
                  <a:schemeClr val="bg1"/>
                </a:solidFill>
              </a:rPr>
              <a:t>thrd</a:t>
            </a:r>
            <a:r>
              <a:rPr lang="en-US" sz="2400" dirty="0" smtClean="0">
                <a:solidFill>
                  <a:schemeClr val="bg1"/>
                </a:solidFill>
              </a:rPr>
              <a:t> party, and save them.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1033573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+mj-lt"/>
                <a:ea typeface="黑体" pitchFamily="49" charset="-122"/>
              </a:rPr>
              <a:t>Annotation Mode</a:t>
            </a:r>
            <a:endParaRPr lang="zh-CN" altLang="en-US" sz="3200" b="1" dirty="0">
              <a:solidFill>
                <a:schemeClr val="bg1"/>
              </a:solidFill>
              <a:latin typeface="+mj-lt"/>
              <a:ea typeface="黑体" pitchFamily="49" charset="-122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31640" y="836713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3200" b="1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cs typeface="Arial" pitchFamily="34" charset="0"/>
              </a:rPr>
              <a:t>Режим анотування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94928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uk-UA" altLang="zh-C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Програма дозволяє додавати примітки до файлів, програм, веб-сторінок сторонніх виробників та зберігати їх.</a:t>
            </a:r>
            <a:endParaRPr lang="zh-CN" alt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</p:spPr>
      </p:pic>
      <p:sp>
        <p:nvSpPr>
          <p:cNvPr id="16386" name="椭圆 15"/>
          <p:cNvSpPr>
            <a:spLocks noChangeArrowheads="1"/>
          </p:cNvSpPr>
          <p:nvPr/>
        </p:nvSpPr>
        <p:spPr bwMode="auto">
          <a:xfrm>
            <a:off x="1835697" y="4653136"/>
            <a:ext cx="786060" cy="807864"/>
          </a:xfrm>
          <a:prstGeom prst="ellipse">
            <a:avLst/>
          </a:prstGeom>
          <a:solidFill>
            <a:srgbClr val="C06C84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87" name="椭圆 7"/>
          <p:cNvSpPr>
            <a:spLocks noChangeArrowheads="1"/>
          </p:cNvSpPr>
          <p:nvPr/>
        </p:nvSpPr>
        <p:spPr bwMode="auto">
          <a:xfrm>
            <a:off x="4900612" y="3619500"/>
            <a:ext cx="1471587" cy="1609700"/>
          </a:xfrm>
          <a:prstGeom prst="ellipse">
            <a:avLst/>
          </a:prstGeom>
          <a:solidFill>
            <a:srgbClr val="F67280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88" name="椭圆 8"/>
          <p:cNvSpPr>
            <a:spLocks noChangeArrowheads="1"/>
          </p:cNvSpPr>
          <p:nvPr/>
        </p:nvSpPr>
        <p:spPr bwMode="auto">
          <a:xfrm>
            <a:off x="2847975" y="1988840"/>
            <a:ext cx="2660129" cy="2951460"/>
          </a:xfrm>
          <a:prstGeom prst="ellipse">
            <a:avLst/>
          </a:prstGeom>
          <a:solidFill>
            <a:srgbClr val="6C5B7B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89" name="椭圆 1"/>
          <p:cNvSpPr>
            <a:spLocks noChangeArrowheads="1"/>
          </p:cNvSpPr>
          <p:nvPr/>
        </p:nvSpPr>
        <p:spPr bwMode="auto">
          <a:xfrm>
            <a:off x="4900612" y="812800"/>
            <a:ext cx="2335683" cy="2544192"/>
          </a:xfrm>
          <a:prstGeom prst="ellipse">
            <a:avLst/>
          </a:prstGeom>
          <a:solidFill>
            <a:srgbClr val="C06C84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90" name="椭圆 9"/>
          <p:cNvSpPr>
            <a:spLocks noChangeArrowheads="1"/>
          </p:cNvSpPr>
          <p:nvPr/>
        </p:nvSpPr>
        <p:spPr bwMode="auto">
          <a:xfrm>
            <a:off x="1979712" y="3429000"/>
            <a:ext cx="1683842" cy="1892300"/>
          </a:xfrm>
          <a:prstGeom prst="ellipse">
            <a:avLst/>
          </a:prstGeom>
          <a:solidFill>
            <a:srgbClr val="F8B193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91" name="椭圆 10"/>
          <p:cNvSpPr>
            <a:spLocks noChangeArrowheads="1"/>
          </p:cNvSpPr>
          <p:nvPr/>
        </p:nvSpPr>
        <p:spPr bwMode="auto">
          <a:xfrm>
            <a:off x="1435894" y="1397000"/>
            <a:ext cx="543818" cy="519832"/>
          </a:xfrm>
          <a:prstGeom prst="ellipse">
            <a:avLst/>
          </a:prstGeom>
          <a:solidFill>
            <a:srgbClr val="C06C84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92" name="椭圆 11"/>
          <p:cNvSpPr>
            <a:spLocks noChangeArrowheads="1"/>
          </p:cNvSpPr>
          <p:nvPr/>
        </p:nvSpPr>
        <p:spPr bwMode="auto">
          <a:xfrm>
            <a:off x="3960018" y="5842001"/>
            <a:ext cx="323949" cy="323303"/>
          </a:xfrm>
          <a:prstGeom prst="ellipse">
            <a:avLst/>
          </a:prstGeom>
          <a:solidFill>
            <a:srgbClr val="F67280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93" name="椭圆 12"/>
          <p:cNvSpPr>
            <a:spLocks noChangeArrowheads="1"/>
          </p:cNvSpPr>
          <p:nvPr/>
        </p:nvSpPr>
        <p:spPr bwMode="auto">
          <a:xfrm>
            <a:off x="7361634" y="2139951"/>
            <a:ext cx="450725" cy="496961"/>
          </a:xfrm>
          <a:prstGeom prst="ellipse">
            <a:avLst/>
          </a:prstGeom>
          <a:solidFill>
            <a:srgbClr val="F8B193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94" name="椭圆 13"/>
          <p:cNvSpPr>
            <a:spLocks noChangeArrowheads="1"/>
          </p:cNvSpPr>
          <p:nvPr/>
        </p:nvSpPr>
        <p:spPr bwMode="auto">
          <a:xfrm>
            <a:off x="3783807" y="412750"/>
            <a:ext cx="788193" cy="784002"/>
          </a:xfrm>
          <a:prstGeom prst="ellipse">
            <a:avLst/>
          </a:prstGeom>
          <a:solidFill>
            <a:srgbClr val="F8B193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95" name="椭圆 14"/>
          <p:cNvSpPr>
            <a:spLocks noChangeArrowheads="1"/>
          </p:cNvSpPr>
          <p:nvPr/>
        </p:nvSpPr>
        <p:spPr bwMode="auto">
          <a:xfrm>
            <a:off x="7322344" y="4819650"/>
            <a:ext cx="273992" cy="265534"/>
          </a:xfrm>
          <a:prstGeom prst="ellipse">
            <a:avLst/>
          </a:prstGeom>
          <a:solidFill>
            <a:srgbClr val="6C5B7B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96" name="文本框 2"/>
          <p:cNvSpPr>
            <a:spLocks noChangeArrowheads="1"/>
          </p:cNvSpPr>
          <p:nvPr/>
        </p:nvSpPr>
        <p:spPr bwMode="auto">
          <a:xfrm>
            <a:off x="3563888" y="1700808"/>
            <a:ext cx="1008112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zh-CN" sz="19900" b="1" dirty="0" smtClean="0">
                <a:solidFill>
                  <a:schemeClr val="bg1"/>
                </a:solidFill>
                <a:latin typeface="Berlin Sans FB Demi" pitchFamily="34" charset="0"/>
                <a:ea typeface="方正姚体" pitchFamily="2" charset="-122"/>
                <a:sym typeface="方正姚体" pitchFamily="2" charset="-122"/>
              </a:rPr>
              <a:t>3</a:t>
            </a:r>
            <a:endParaRPr lang="zh-CN" altLang="en-US" sz="19900" b="1" dirty="0">
              <a:solidFill>
                <a:schemeClr val="bg1"/>
              </a:solidFill>
              <a:latin typeface="Berlin Sans FB Demi" pitchFamily="34" charset="0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16397" name="文本框 17"/>
          <p:cNvSpPr>
            <a:spLocks noChangeArrowheads="1"/>
          </p:cNvSpPr>
          <p:nvPr/>
        </p:nvSpPr>
        <p:spPr bwMode="auto">
          <a:xfrm>
            <a:off x="4900612" y="1771947"/>
            <a:ext cx="23016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uk-UA" altLang="zh-CN" sz="3200" dirty="0" smtClean="0">
                <a:solidFill>
                  <a:schemeClr val="bg1"/>
                </a:solidFill>
                <a:latin typeface="Berlin Sans FB Demi" pitchFamily="34" charset="0"/>
                <a:sym typeface="Calibri" pitchFamily="34" charset="0"/>
              </a:rPr>
              <a:t>Можливості</a:t>
            </a:r>
            <a:endParaRPr lang="en-US" altLang="zh-CN" sz="3200" dirty="0">
              <a:solidFill>
                <a:schemeClr val="bg1"/>
              </a:solidFill>
              <a:latin typeface="Berlin Sans FB Demi" pitchFamily="34" charset="0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15" name="图片 14" descr="intech竖版（透明底）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846708" cy="1124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15616" y="2588938"/>
            <a:ext cx="1368152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uk-UA" altLang="zh-CN" sz="2400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Твердий маркер</a:t>
            </a:r>
            <a:endParaRPr lang="zh-CN" altLang="zh-CN" sz="2400" dirty="0" smtClean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121011" y="4854061"/>
            <a:ext cx="1368152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Розумний маркер</a:t>
            </a:r>
            <a:endParaRPr lang="zh-CN" altLang="zh-CN" sz="2400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9" name="直线 36"/>
          <p:cNvSpPr>
            <a:spLocks noChangeShapeType="1"/>
          </p:cNvSpPr>
          <p:nvPr/>
        </p:nvSpPr>
        <p:spPr bwMode="auto">
          <a:xfrm flipV="1">
            <a:off x="3203848" y="5661248"/>
            <a:ext cx="828000" cy="476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 flipV="1">
            <a:off x="5148064" y="5517232"/>
            <a:ext cx="853219" cy="4571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1" name="Picture 24" descr="QQ图片201412010912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40683">
            <a:off x="6046921" y="4684737"/>
            <a:ext cx="1399812" cy="1533127"/>
          </a:xfrm>
          <a:prstGeom prst="rect">
            <a:avLst/>
          </a:prstGeom>
          <a:noFill/>
        </p:spPr>
      </p:pic>
      <p:pic>
        <p:nvPicPr>
          <p:cNvPr id="32" name="Picture 26" descr="QQ图片201412010936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869160"/>
            <a:ext cx="1413144" cy="1306492"/>
          </a:xfrm>
          <a:prstGeom prst="rect">
            <a:avLst/>
          </a:prstGeom>
          <a:noFill/>
        </p:spPr>
      </p:pic>
      <p:pic>
        <p:nvPicPr>
          <p:cNvPr id="33" name="Picture 27" descr="QQ图片201412010925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5805264"/>
            <a:ext cx="1733101" cy="559925"/>
          </a:xfrm>
          <a:prstGeom prst="rect">
            <a:avLst/>
          </a:prstGeom>
          <a:noFill/>
        </p:spPr>
      </p:pic>
      <p:pic>
        <p:nvPicPr>
          <p:cNvPr id="34" name="Picture 28" descr="QQ图片2014120109234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4797152"/>
            <a:ext cx="719903" cy="1546458"/>
          </a:xfrm>
          <a:prstGeom prst="rect">
            <a:avLst/>
          </a:prstGeom>
          <a:noFill/>
        </p:spPr>
      </p:pic>
      <p:pic>
        <p:nvPicPr>
          <p:cNvPr id="20" name="图片 19" descr="hardpen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3068960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 descr="smartpen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5301208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硬笔应用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35896" y="2204864"/>
            <a:ext cx="4403077" cy="1944216"/>
          </a:xfrm>
          <a:prstGeom prst="rect">
            <a:avLst/>
          </a:prstGeom>
        </p:spPr>
      </p:pic>
      <p:pic>
        <p:nvPicPr>
          <p:cNvPr id="15" name="图片 14" descr="b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08104" y="3284984"/>
            <a:ext cx="382112" cy="470125"/>
          </a:xfrm>
          <a:prstGeom prst="rect">
            <a:avLst/>
          </a:prstGeom>
        </p:spPr>
      </p:pic>
      <p:pic>
        <p:nvPicPr>
          <p:cNvPr id="17" name="图片 16" descr="u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24128" y="3284984"/>
            <a:ext cx="360040" cy="468052"/>
          </a:xfrm>
          <a:prstGeom prst="rect">
            <a:avLst/>
          </a:prstGeom>
        </p:spPr>
      </p:pic>
      <p:pic>
        <p:nvPicPr>
          <p:cNvPr id="18" name="图片 17" descr="s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40152" y="3410996"/>
            <a:ext cx="216024" cy="270031"/>
          </a:xfrm>
          <a:prstGeom prst="rect">
            <a:avLst/>
          </a:prstGeom>
        </p:spPr>
      </p:pic>
      <p:sp>
        <p:nvSpPr>
          <p:cNvPr id="25" name="Oval 11"/>
          <p:cNvSpPr/>
          <p:nvPr/>
        </p:nvSpPr>
        <p:spPr>
          <a:xfrm>
            <a:off x="1043608" y="1340768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Oval 11"/>
          <p:cNvSpPr/>
          <p:nvPr/>
        </p:nvSpPr>
        <p:spPr>
          <a:xfrm>
            <a:off x="1187624" y="1340768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19"/>
          <p:cNvSpPr/>
          <p:nvPr/>
        </p:nvSpPr>
        <p:spPr>
          <a:xfrm>
            <a:off x="1619672" y="1340768"/>
            <a:ext cx="3064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Berlin Sans FB" pitchFamily="34" charset="0"/>
                <a:ea typeface="微软雅黑" panose="020B0503020204020204" pitchFamily="34" charset="-122"/>
              </a:rPr>
              <a:t>1. </a:t>
            </a:r>
            <a:r>
              <a:rPr lang="uk-UA" altLang="zh-CN" sz="2800" dirty="0" smtClean="0">
                <a:latin typeface="Berlin Sans FB" pitchFamily="34" charset="0"/>
                <a:ea typeface="微软雅黑" panose="020B0503020204020204" pitchFamily="34" charset="-122"/>
              </a:rPr>
              <a:t>Розумні маркери</a:t>
            </a:r>
            <a:endParaRPr lang="zh-CN" altLang="en-US" sz="2800" dirty="0">
              <a:latin typeface="Berlin Sans FB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/>
      <p:bldP spid="30" grpId="0" animBg="1"/>
      <p:bldP spid="25" grpId="0" animBg="1"/>
      <p:bldP spid="26" grpId="0" animBg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7" name="Picture 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对象 2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r:id="rId5" imgW="391303" imgH="739129" progId="Equation.3">
                  <p:embed/>
                </p:oleObj>
              </mc:Choice>
              <mc:Fallback>
                <p:oleObj r:id="rId5" imgW="391303" imgH="739129" progId="Equation.3">
                  <p:embed/>
                  <p:pic>
                    <p:nvPicPr>
                      <p:cNvPr id="0" name="Picture 6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259632" y="1400582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Жестовий маркер</a:t>
            </a:r>
            <a:endParaRPr lang="zh-CN" altLang="en-US" sz="24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36" name="图片 35" descr="gesturepe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1484784"/>
            <a:ext cx="3600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1115616" y="2204864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Повернутись на попередню сторінку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горизонтальний гачок вліво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2204864"/>
            <a:ext cx="2016224" cy="457200"/>
          </a:xfrm>
          <a:prstGeom prst="rect">
            <a:avLst/>
          </a:prstGeom>
          <a:ln>
            <a:noFill/>
          </a:ln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2276872"/>
            <a:ext cx="816669" cy="56197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115616" y="3212976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Перейти до наступної сторінки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горизонтальний гачок вправо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3212976"/>
            <a:ext cx="2016224" cy="457200"/>
          </a:xfrm>
          <a:prstGeom prst="rect">
            <a:avLst/>
          </a:prstGeom>
          <a:ln>
            <a:noFill/>
          </a:ln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7391549" y="3273747"/>
            <a:ext cx="971550" cy="56197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115616" y="4293096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Очистити: малюйте туди-сюди полігональні лінії на об’єкті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任意多边形 53"/>
          <p:cNvSpPr/>
          <p:nvPr/>
        </p:nvSpPr>
        <p:spPr>
          <a:xfrm>
            <a:off x="6876256" y="4365104"/>
            <a:ext cx="919480" cy="787400"/>
          </a:xfrm>
          <a:custGeom>
            <a:avLst/>
            <a:gdLst>
              <a:gd name="connisteX0" fmla="*/ 144462 w 705369"/>
              <a:gd name="connsiteY0" fmla="*/ 17921 h 598946"/>
              <a:gd name="connisteX1" fmla="*/ 79057 w 705369"/>
              <a:gd name="connsiteY1" fmla="*/ 83961 h 598946"/>
              <a:gd name="connisteX2" fmla="*/ 37782 w 705369"/>
              <a:gd name="connsiteY2" fmla="*/ 150001 h 598946"/>
              <a:gd name="connisteX3" fmla="*/ 4762 w 705369"/>
              <a:gd name="connsiteY3" fmla="*/ 216041 h 598946"/>
              <a:gd name="connisteX4" fmla="*/ 4762 w 705369"/>
              <a:gd name="connsiteY4" fmla="*/ 289701 h 598946"/>
              <a:gd name="connisteX5" fmla="*/ 37782 w 705369"/>
              <a:gd name="connsiteY5" fmla="*/ 363996 h 598946"/>
              <a:gd name="connisteX6" fmla="*/ 79057 w 705369"/>
              <a:gd name="connsiteY6" fmla="*/ 430036 h 598946"/>
              <a:gd name="connisteX7" fmla="*/ 144462 w 705369"/>
              <a:gd name="connsiteY7" fmla="*/ 487821 h 598946"/>
              <a:gd name="connisteX8" fmla="*/ 210502 w 705369"/>
              <a:gd name="connsiteY8" fmla="*/ 537351 h 598946"/>
              <a:gd name="connisteX9" fmla="*/ 276542 w 705369"/>
              <a:gd name="connsiteY9" fmla="*/ 570371 h 598946"/>
              <a:gd name="connisteX10" fmla="*/ 342582 w 705369"/>
              <a:gd name="connsiteY10" fmla="*/ 570371 h 598946"/>
              <a:gd name="connisteX11" fmla="*/ 408622 w 705369"/>
              <a:gd name="connsiteY11" fmla="*/ 595136 h 598946"/>
              <a:gd name="connisteX12" fmla="*/ 474662 w 705369"/>
              <a:gd name="connsiteY12" fmla="*/ 595136 h 598946"/>
              <a:gd name="connisteX13" fmla="*/ 540067 w 705369"/>
              <a:gd name="connsiteY13" fmla="*/ 570371 h 598946"/>
              <a:gd name="connisteX14" fmla="*/ 606107 w 705369"/>
              <a:gd name="connsiteY14" fmla="*/ 553861 h 598946"/>
              <a:gd name="connisteX15" fmla="*/ 680402 w 705369"/>
              <a:gd name="connsiteY15" fmla="*/ 487821 h 598946"/>
              <a:gd name="connisteX16" fmla="*/ 705167 w 705369"/>
              <a:gd name="connsiteY16" fmla="*/ 421781 h 598946"/>
              <a:gd name="connisteX17" fmla="*/ 688657 w 705369"/>
              <a:gd name="connsiteY17" fmla="*/ 355741 h 598946"/>
              <a:gd name="connisteX18" fmla="*/ 672147 w 705369"/>
              <a:gd name="connsiteY18" fmla="*/ 281446 h 598946"/>
              <a:gd name="connisteX19" fmla="*/ 672147 w 705369"/>
              <a:gd name="connsiteY19" fmla="*/ 216041 h 598946"/>
              <a:gd name="connisteX20" fmla="*/ 663892 w 705369"/>
              <a:gd name="connsiteY20" fmla="*/ 150001 h 598946"/>
              <a:gd name="connisteX21" fmla="*/ 614362 w 705369"/>
              <a:gd name="connsiteY21" fmla="*/ 83961 h 598946"/>
              <a:gd name="connisteX22" fmla="*/ 548322 w 705369"/>
              <a:gd name="connsiteY22" fmla="*/ 50941 h 598946"/>
              <a:gd name="connisteX23" fmla="*/ 482917 w 705369"/>
              <a:gd name="connsiteY23" fmla="*/ 42686 h 598946"/>
              <a:gd name="connisteX24" fmla="*/ 416877 w 705369"/>
              <a:gd name="connsiteY24" fmla="*/ 17921 h 598946"/>
              <a:gd name="connisteX25" fmla="*/ 350837 w 705369"/>
              <a:gd name="connsiteY25" fmla="*/ 9666 h 598946"/>
              <a:gd name="connisteX26" fmla="*/ 284797 w 705369"/>
              <a:gd name="connsiteY26" fmla="*/ 1411 h 598946"/>
              <a:gd name="connisteX27" fmla="*/ 218757 w 705369"/>
              <a:gd name="connsiteY27" fmla="*/ 1411 h 598946"/>
              <a:gd name="connisteX28" fmla="*/ 152717 w 705369"/>
              <a:gd name="connsiteY28" fmla="*/ 1411 h 598946"/>
              <a:gd name="connisteX29" fmla="*/ 87312 w 705369"/>
              <a:gd name="connsiteY29" fmla="*/ 17921 h 59894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</a:cxnLst>
            <a:rect l="l" t="t" r="r" b="b"/>
            <a:pathLst>
              <a:path w="705369" h="598946">
                <a:moveTo>
                  <a:pt x="144463" y="17921"/>
                </a:moveTo>
                <a:cubicBezTo>
                  <a:pt x="132398" y="29986"/>
                  <a:pt x="100648" y="57291"/>
                  <a:pt x="79058" y="83961"/>
                </a:cubicBezTo>
                <a:cubicBezTo>
                  <a:pt x="57468" y="110631"/>
                  <a:pt x="52388" y="123331"/>
                  <a:pt x="37783" y="150001"/>
                </a:cubicBezTo>
                <a:cubicBezTo>
                  <a:pt x="23178" y="176671"/>
                  <a:pt x="11113" y="188101"/>
                  <a:pt x="4763" y="216041"/>
                </a:cubicBezTo>
                <a:cubicBezTo>
                  <a:pt x="-1587" y="243981"/>
                  <a:pt x="-1587" y="259856"/>
                  <a:pt x="4763" y="289701"/>
                </a:cubicBezTo>
                <a:cubicBezTo>
                  <a:pt x="11113" y="319546"/>
                  <a:pt x="23178" y="336056"/>
                  <a:pt x="37783" y="363996"/>
                </a:cubicBezTo>
                <a:cubicBezTo>
                  <a:pt x="52388" y="391936"/>
                  <a:pt x="57468" y="405271"/>
                  <a:pt x="79058" y="430036"/>
                </a:cubicBezTo>
                <a:cubicBezTo>
                  <a:pt x="100648" y="454801"/>
                  <a:pt x="118428" y="466231"/>
                  <a:pt x="144463" y="487821"/>
                </a:cubicBezTo>
                <a:cubicBezTo>
                  <a:pt x="170498" y="509411"/>
                  <a:pt x="183833" y="520841"/>
                  <a:pt x="210503" y="537351"/>
                </a:cubicBezTo>
                <a:cubicBezTo>
                  <a:pt x="237173" y="553861"/>
                  <a:pt x="249873" y="564021"/>
                  <a:pt x="276543" y="570371"/>
                </a:cubicBezTo>
                <a:cubicBezTo>
                  <a:pt x="303213" y="576721"/>
                  <a:pt x="315913" y="565291"/>
                  <a:pt x="342583" y="570371"/>
                </a:cubicBezTo>
                <a:cubicBezTo>
                  <a:pt x="369253" y="575451"/>
                  <a:pt x="381953" y="590056"/>
                  <a:pt x="408623" y="595136"/>
                </a:cubicBezTo>
                <a:cubicBezTo>
                  <a:pt x="435293" y="600216"/>
                  <a:pt x="448628" y="600216"/>
                  <a:pt x="474663" y="595136"/>
                </a:cubicBezTo>
                <a:cubicBezTo>
                  <a:pt x="500698" y="590056"/>
                  <a:pt x="514033" y="578626"/>
                  <a:pt x="540068" y="570371"/>
                </a:cubicBezTo>
                <a:cubicBezTo>
                  <a:pt x="566103" y="562116"/>
                  <a:pt x="578168" y="570371"/>
                  <a:pt x="606108" y="553861"/>
                </a:cubicBezTo>
                <a:cubicBezTo>
                  <a:pt x="634048" y="537351"/>
                  <a:pt x="660718" y="514491"/>
                  <a:pt x="680403" y="487821"/>
                </a:cubicBezTo>
                <a:cubicBezTo>
                  <a:pt x="700088" y="461151"/>
                  <a:pt x="703263" y="448451"/>
                  <a:pt x="705168" y="421781"/>
                </a:cubicBezTo>
                <a:cubicBezTo>
                  <a:pt x="707073" y="395111"/>
                  <a:pt x="695008" y="383681"/>
                  <a:pt x="688658" y="355741"/>
                </a:cubicBezTo>
                <a:cubicBezTo>
                  <a:pt x="682308" y="327801"/>
                  <a:pt x="675323" y="309386"/>
                  <a:pt x="672148" y="281446"/>
                </a:cubicBezTo>
                <a:cubicBezTo>
                  <a:pt x="668973" y="253506"/>
                  <a:pt x="674053" y="242076"/>
                  <a:pt x="672148" y="216041"/>
                </a:cubicBezTo>
                <a:cubicBezTo>
                  <a:pt x="670243" y="190006"/>
                  <a:pt x="675323" y="176671"/>
                  <a:pt x="663893" y="150001"/>
                </a:cubicBezTo>
                <a:cubicBezTo>
                  <a:pt x="652463" y="123331"/>
                  <a:pt x="637223" y="103646"/>
                  <a:pt x="614363" y="83961"/>
                </a:cubicBezTo>
                <a:cubicBezTo>
                  <a:pt x="591503" y="64276"/>
                  <a:pt x="574358" y="59196"/>
                  <a:pt x="548323" y="50941"/>
                </a:cubicBezTo>
                <a:cubicBezTo>
                  <a:pt x="522288" y="42686"/>
                  <a:pt x="508953" y="49036"/>
                  <a:pt x="482918" y="42686"/>
                </a:cubicBezTo>
                <a:cubicBezTo>
                  <a:pt x="456883" y="36336"/>
                  <a:pt x="443548" y="24271"/>
                  <a:pt x="416878" y="17921"/>
                </a:cubicBezTo>
                <a:cubicBezTo>
                  <a:pt x="390208" y="11571"/>
                  <a:pt x="377508" y="12841"/>
                  <a:pt x="350838" y="9666"/>
                </a:cubicBezTo>
                <a:cubicBezTo>
                  <a:pt x="324168" y="6491"/>
                  <a:pt x="311468" y="3316"/>
                  <a:pt x="284798" y="1411"/>
                </a:cubicBezTo>
                <a:cubicBezTo>
                  <a:pt x="258128" y="-494"/>
                  <a:pt x="245428" y="1411"/>
                  <a:pt x="218758" y="1411"/>
                </a:cubicBezTo>
                <a:cubicBezTo>
                  <a:pt x="192088" y="1411"/>
                  <a:pt x="178753" y="-1764"/>
                  <a:pt x="152718" y="1411"/>
                </a:cubicBezTo>
                <a:cubicBezTo>
                  <a:pt x="126683" y="4586"/>
                  <a:pt x="99378" y="14746"/>
                  <a:pt x="87313" y="1792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>
            <a:off x="6876256" y="4509120"/>
            <a:ext cx="906780" cy="10160"/>
          </a:xfrm>
          <a:custGeom>
            <a:avLst/>
            <a:gdLst>
              <a:gd name="connisteX0" fmla="*/ 0 w 906780"/>
              <a:gd name="connsiteY0" fmla="*/ 9101 h 9948"/>
              <a:gd name="connisteX1" fmla="*/ 66040 w 906780"/>
              <a:gd name="connsiteY1" fmla="*/ 9101 h 9948"/>
              <a:gd name="connisteX2" fmla="*/ 139700 w 906780"/>
              <a:gd name="connsiteY2" fmla="*/ 9101 h 9948"/>
              <a:gd name="connisteX3" fmla="*/ 213995 w 906780"/>
              <a:gd name="connsiteY3" fmla="*/ 9101 h 9948"/>
              <a:gd name="connisteX4" fmla="*/ 280035 w 906780"/>
              <a:gd name="connsiteY4" fmla="*/ 9101 h 9948"/>
              <a:gd name="connisteX5" fmla="*/ 362585 w 906780"/>
              <a:gd name="connsiteY5" fmla="*/ 9101 h 9948"/>
              <a:gd name="connisteX6" fmla="*/ 428625 w 906780"/>
              <a:gd name="connsiteY6" fmla="*/ 9101 h 9948"/>
              <a:gd name="connisteX7" fmla="*/ 502920 w 906780"/>
              <a:gd name="connsiteY7" fmla="*/ 9101 h 9948"/>
              <a:gd name="connisteX8" fmla="*/ 568325 w 906780"/>
              <a:gd name="connsiteY8" fmla="*/ 9101 h 9948"/>
              <a:gd name="connisteX9" fmla="*/ 634365 w 906780"/>
              <a:gd name="connsiteY9" fmla="*/ 9101 h 9948"/>
              <a:gd name="connisteX10" fmla="*/ 700405 w 906780"/>
              <a:gd name="connsiteY10" fmla="*/ 846 h 9948"/>
              <a:gd name="connisteX11" fmla="*/ 774700 w 906780"/>
              <a:gd name="connsiteY11" fmla="*/ 846 h 9948"/>
              <a:gd name="connisteX12" fmla="*/ 840740 w 906780"/>
              <a:gd name="connsiteY12" fmla="*/ 846 h 9948"/>
              <a:gd name="connisteX13" fmla="*/ 906780 w 906780"/>
              <a:gd name="connsiteY13" fmla="*/ 846 h 994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</a:cxnLst>
            <a:rect l="l" t="t" r="r" b="b"/>
            <a:pathLst>
              <a:path w="906780" h="9948">
                <a:moveTo>
                  <a:pt x="0" y="9102"/>
                </a:moveTo>
                <a:cubicBezTo>
                  <a:pt x="11430" y="9102"/>
                  <a:pt x="38100" y="9102"/>
                  <a:pt x="66040" y="9102"/>
                </a:cubicBezTo>
                <a:cubicBezTo>
                  <a:pt x="93980" y="9102"/>
                  <a:pt x="109855" y="9102"/>
                  <a:pt x="139700" y="9102"/>
                </a:cubicBezTo>
                <a:cubicBezTo>
                  <a:pt x="169545" y="9102"/>
                  <a:pt x="186055" y="9102"/>
                  <a:pt x="213995" y="9102"/>
                </a:cubicBezTo>
                <a:cubicBezTo>
                  <a:pt x="241935" y="9102"/>
                  <a:pt x="250190" y="9102"/>
                  <a:pt x="280035" y="9102"/>
                </a:cubicBezTo>
                <a:cubicBezTo>
                  <a:pt x="309880" y="9102"/>
                  <a:pt x="332740" y="9102"/>
                  <a:pt x="362585" y="9102"/>
                </a:cubicBezTo>
                <a:cubicBezTo>
                  <a:pt x="392430" y="9102"/>
                  <a:pt x="400685" y="9102"/>
                  <a:pt x="428625" y="9102"/>
                </a:cubicBezTo>
                <a:cubicBezTo>
                  <a:pt x="456565" y="9102"/>
                  <a:pt x="474980" y="9102"/>
                  <a:pt x="502920" y="9102"/>
                </a:cubicBezTo>
                <a:cubicBezTo>
                  <a:pt x="530860" y="9102"/>
                  <a:pt x="542290" y="9102"/>
                  <a:pt x="568325" y="9102"/>
                </a:cubicBezTo>
                <a:cubicBezTo>
                  <a:pt x="594360" y="9102"/>
                  <a:pt x="607695" y="11007"/>
                  <a:pt x="634365" y="9102"/>
                </a:cubicBezTo>
                <a:cubicBezTo>
                  <a:pt x="661035" y="7197"/>
                  <a:pt x="672465" y="2752"/>
                  <a:pt x="700405" y="847"/>
                </a:cubicBezTo>
                <a:cubicBezTo>
                  <a:pt x="728345" y="-1058"/>
                  <a:pt x="746760" y="847"/>
                  <a:pt x="774700" y="847"/>
                </a:cubicBezTo>
                <a:cubicBezTo>
                  <a:pt x="802640" y="847"/>
                  <a:pt x="814070" y="847"/>
                  <a:pt x="840740" y="847"/>
                </a:cubicBezTo>
                <a:cubicBezTo>
                  <a:pt x="867410" y="847"/>
                  <a:pt x="894715" y="847"/>
                  <a:pt x="906780" y="84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任意多边形 55"/>
          <p:cNvSpPr/>
          <p:nvPr/>
        </p:nvSpPr>
        <p:spPr>
          <a:xfrm>
            <a:off x="6804248" y="4509120"/>
            <a:ext cx="981075" cy="267970"/>
          </a:xfrm>
          <a:custGeom>
            <a:avLst/>
            <a:gdLst>
              <a:gd name="connisteX0" fmla="*/ 989330 w 989330"/>
              <a:gd name="connsiteY0" fmla="*/ 0 h 337820"/>
              <a:gd name="connisteX1" fmla="*/ 915035 w 989330"/>
              <a:gd name="connsiteY1" fmla="*/ 49530 h 337820"/>
              <a:gd name="connisteX2" fmla="*/ 840740 w 989330"/>
              <a:gd name="connsiteY2" fmla="*/ 74295 h 337820"/>
              <a:gd name="connisteX3" fmla="*/ 774700 w 989330"/>
              <a:gd name="connsiteY3" fmla="*/ 107315 h 337820"/>
              <a:gd name="connisteX4" fmla="*/ 708660 w 989330"/>
              <a:gd name="connsiteY4" fmla="*/ 132080 h 337820"/>
              <a:gd name="connisteX5" fmla="*/ 642620 w 989330"/>
              <a:gd name="connsiteY5" fmla="*/ 140335 h 337820"/>
              <a:gd name="connisteX6" fmla="*/ 560705 w 989330"/>
              <a:gd name="connsiteY6" fmla="*/ 165100 h 337820"/>
              <a:gd name="connisteX7" fmla="*/ 469900 w 989330"/>
              <a:gd name="connsiteY7" fmla="*/ 189230 h 337820"/>
              <a:gd name="connisteX8" fmla="*/ 403860 w 989330"/>
              <a:gd name="connsiteY8" fmla="*/ 197485 h 337820"/>
              <a:gd name="connisteX9" fmla="*/ 337820 w 989330"/>
              <a:gd name="connsiteY9" fmla="*/ 222250 h 337820"/>
              <a:gd name="connisteX10" fmla="*/ 271780 w 989330"/>
              <a:gd name="connsiteY10" fmla="*/ 230505 h 337820"/>
              <a:gd name="connisteX11" fmla="*/ 205740 w 989330"/>
              <a:gd name="connsiteY11" fmla="*/ 247015 h 337820"/>
              <a:gd name="connisteX12" fmla="*/ 140335 w 989330"/>
              <a:gd name="connsiteY12" fmla="*/ 271780 h 337820"/>
              <a:gd name="connisteX13" fmla="*/ 66040 w 989330"/>
              <a:gd name="connsiteY13" fmla="*/ 313055 h 337820"/>
              <a:gd name="connisteX14" fmla="*/ 0 w 989330"/>
              <a:gd name="connsiteY14" fmla="*/ 337820 h 3378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</a:cxnLst>
            <a:rect l="l" t="t" r="r" b="b"/>
            <a:pathLst>
              <a:path w="989330" h="337820">
                <a:moveTo>
                  <a:pt x="989330" y="0"/>
                </a:moveTo>
                <a:cubicBezTo>
                  <a:pt x="975995" y="9525"/>
                  <a:pt x="944880" y="34925"/>
                  <a:pt x="915035" y="49530"/>
                </a:cubicBezTo>
                <a:cubicBezTo>
                  <a:pt x="885190" y="64135"/>
                  <a:pt x="868680" y="62865"/>
                  <a:pt x="840740" y="74295"/>
                </a:cubicBezTo>
                <a:cubicBezTo>
                  <a:pt x="812800" y="85725"/>
                  <a:pt x="801370" y="95885"/>
                  <a:pt x="774700" y="107315"/>
                </a:cubicBezTo>
                <a:cubicBezTo>
                  <a:pt x="748030" y="118745"/>
                  <a:pt x="735330" y="125730"/>
                  <a:pt x="708660" y="132080"/>
                </a:cubicBezTo>
                <a:cubicBezTo>
                  <a:pt x="681990" y="138430"/>
                  <a:pt x="672465" y="133985"/>
                  <a:pt x="642620" y="140335"/>
                </a:cubicBezTo>
                <a:cubicBezTo>
                  <a:pt x="612775" y="146685"/>
                  <a:pt x="594995" y="155575"/>
                  <a:pt x="560705" y="165100"/>
                </a:cubicBezTo>
                <a:cubicBezTo>
                  <a:pt x="526415" y="174625"/>
                  <a:pt x="501015" y="182880"/>
                  <a:pt x="469900" y="189230"/>
                </a:cubicBezTo>
                <a:cubicBezTo>
                  <a:pt x="438785" y="195580"/>
                  <a:pt x="430530" y="191135"/>
                  <a:pt x="403860" y="197485"/>
                </a:cubicBezTo>
                <a:cubicBezTo>
                  <a:pt x="377190" y="203835"/>
                  <a:pt x="364490" y="215900"/>
                  <a:pt x="337820" y="222250"/>
                </a:cubicBezTo>
                <a:cubicBezTo>
                  <a:pt x="311150" y="228600"/>
                  <a:pt x="298450" y="225425"/>
                  <a:pt x="271780" y="230505"/>
                </a:cubicBezTo>
                <a:cubicBezTo>
                  <a:pt x="245110" y="235585"/>
                  <a:pt x="231775" y="238760"/>
                  <a:pt x="205740" y="247015"/>
                </a:cubicBezTo>
                <a:cubicBezTo>
                  <a:pt x="179705" y="255270"/>
                  <a:pt x="168275" y="258445"/>
                  <a:pt x="140335" y="271780"/>
                </a:cubicBezTo>
                <a:cubicBezTo>
                  <a:pt x="112395" y="285115"/>
                  <a:pt x="93980" y="299720"/>
                  <a:pt x="66040" y="313055"/>
                </a:cubicBezTo>
                <a:cubicBezTo>
                  <a:pt x="38100" y="326390"/>
                  <a:pt x="11430" y="333375"/>
                  <a:pt x="0" y="33782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任意多边形 56"/>
          <p:cNvSpPr/>
          <p:nvPr/>
        </p:nvSpPr>
        <p:spPr>
          <a:xfrm>
            <a:off x="6804248" y="4725144"/>
            <a:ext cx="1071245" cy="125095"/>
          </a:xfrm>
          <a:custGeom>
            <a:avLst/>
            <a:gdLst>
              <a:gd name="connisteX0" fmla="*/ 0 w 939800"/>
              <a:gd name="connsiteY0" fmla="*/ 60042 h 101317"/>
              <a:gd name="connisteX1" fmla="*/ 66040 w 939800"/>
              <a:gd name="connsiteY1" fmla="*/ 27022 h 101317"/>
              <a:gd name="connisteX2" fmla="*/ 131445 w 939800"/>
              <a:gd name="connsiteY2" fmla="*/ 2257 h 101317"/>
              <a:gd name="connisteX3" fmla="*/ 205740 w 939800"/>
              <a:gd name="connsiteY3" fmla="*/ 2257 h 101317"/>
              <a:gd name="connisteX4" fmla="*/ 271780 w 939800"/>
              <a:gd name="connsiteY4" fmla="*/ 2257 h 101317"/>
              <a:gd name="connisteX5" fmla="*/ 337820 w 939800"/>
              <a:gd name="connsiteY5" fmla="*/ 2257 h 101317"/>
              <a:gd name="connisteX6" fmla="*/ 412115 w 939800"/>
              <a:gd name="connsiteY6" fmla="*/ 2257 h 101317"/>
              <a:gd name="connisteX7" fmla="*/ 478155 w 939800"/>
              <a:gd name="connsiteY7" fmla="*/ 2257 h 101317"/>
              <a:gd name="connisteX8" fmla="*/ 544195 w 939800"/>
              <a:gd name="connsiteY8" fmla="*/ 10512 h 101317"/>
              <a:gd name="connisteX9" fmla="*/ 609600 w 939800"/>
              <a:gd name="connsiteY9" fmla="*/ 10512 h 101317"/>
              <a:gd name="connisteX10" fmla="*/ 675640 w 939800"/>
              <a:gd name="connsiteY10" fmla="*/ 18767 h 101317"/>
              <a:gd name="connisteX11" fmla="*/ 741680 w 939800"/>
              <a:gd name="connsiteY11" fmla="*/ 43532 h 101317"/>
              <a:gd name="connisteX12" fmla="*/ 807720 w 939800"/>
              <a:gd name="connsiteY12" fmla="*/ 68297 h 101317"/>
              <a:gd name="connisteX13" fmla="*/ 873760 w 939800"/>
              <a:gd name="connsiteY13" fmla="*/ 68297 h 101317"/>
              <a:gd name="connisteX14" fmla="*/ 939800 w 939800"/>
              <a:gd name="connsiteY14" fmla="*/ 101317 h 10131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</a:cxnLst>
            <a:rect l="l" t="t" r="r" b="b"/>
            <a:pathLst>
              <a:path w="939800" h="101318">
                <a:moveTo>
                  <a:pt x="0" y="60043"/>
                </a:moveTo>
                <a:cubicBezTo>
                  <a:pt x="12065" y="53693"/>
                  <a:pt x="40005" y="38453"/>
                  <a:pt x="66040" y="27023"/>
                </a:cubicBezTo>
                <a:cubicBezTo>
                  <a:pt x="92075" y="15593"/>
                  <a:pt x="103505" y="7338"/>
                  <a:pt x="131445" y="2258"/>
                </a:cubicBezTo>
                <a:cubicBezTo>
                  <a:pt x="159385" y="-2822"/>
                  <a:pt x="177800" y="2258"/>
                  <a:pt x="205740" y="2258"/>
                </a:cubicBezTo>
                <a:cubicBezTo>
                  <a:pt x="233680" y="2258"/>
                  <a:pt x="245110" y="2258"/>
                  <a:pt x="271780" y="2258"/>
                </a:cubicBezTo>
                <a:cubicBezTo>
                  <a:pt x="298450" y="2258"/>
                  <a:pt x="309880" y="2258"/>
                  <a:pt x="337820" y="2258"/>
                </a:cubicBezTo>
                <a:cubicBezTo>
                  <a:pt x="365760" y="2258"/>
                  <a:pt x="384175" y="2258"/>
                  <a:pt x="412115" y="2258"/>
                </a:cubicBezTo>
                <a:cubicBezTo>
                  <a:pt x="440055" y="2258"/>
                  <a:pt x="451485" y="353"/>
                  <a:pt x="478155" y="2258"/>
                </a:cubicBezTo>
                <a:cubicBezTo>
                  <a:pt x="504825" y="4163"/>
                  <a:pt x="518160" y="8608"/>
                  <a:pt x="544195" y="10513"/>
                </a:cubicBezTo>
                <a:cubicBezTo>
                  <a:pt x="570230" y="12418"/>
                  <a:pt x="583565" y="8608"/>
                  <a:pt x="609600" y="10513"/>
                </a:cubicBezTo>
                <a:cubicBezTo>
                  <a:pt x="635635" y="12418"/>
                  <a:pt x="648970" y="12418"/>
                  <a:pt x="675640" y="18768"/>
                </a:cubicBezTo>
                <a:cubicBezTo>
                  <a:pt x="702310" y="25118"/>
                  <a:pt x="715010" y="33373"/>
                  <a:pt x="741680" y="43533"/>
                </a:cubicBezTo>
                <a:cubicBezTo>
                  <a:pt x="768350" y="53693"/>
                  <a:pt x="781050" y="63218"/>
                  <a:pt x="807720" y="68298"/>
                </a:cubicBezTo>
                <a:cubicBezTo>
                  <a:pt x="834390" y="73378"/>
                  <a:pt x="847090" y="61948"/>
                  <a:pt x="873760" y="68298"/>
                </a:cubicBezTo>
                <a:cubicBezTo>
                  <a:pt x="900430" y="74648"/>
                  <a:pt x="927735" y="94968"/>
                  <a:pt x="939800" y="101318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任意多边形 57"/>
          <p:cNvSpPr/>
          <p:nvPr/>
        </p:nvSpPr>
        <p:spPr>
          <a:xfrm>
            <a:off x="6732240" y="4869160"/>
            <a:ext cx="1162050" cy="201930"/>
          </a:xfrm>
          <a:custGeom>
            <a:avLst/>
            <a:gdLst>
              <a:gd name="connisteX0" fmla="*/ 1005840 w 1005840"/>
              <a:gd name="connsiteY0" fmla="*/ 0 h 165100"/>
              <a:gd name="connisteX1" fmla="*/ 923290 w 1005840"/>
              <a:gd name="connsiteY1" fmla="*/ 16510 h 165100"/>
              <a:gd name="connisteX2" fmla="*/ 840740 w 1005840"/>
              <a:gd name="connsiteY2" fmla="*/ 16510 h 165100"/>
              <a:gd name="connisteX3" fmla="*/ 741680 w 1005840"/>
              <a:gd name="connsiteY3" fmla="*/ 16510 h 165100"/>
              <a:gd name="connisteX4" fmla="*/ 675640 w 1005840"/>
              <a:gd name="connsiteY4" fmla="*/ 16510 h 165100"/>
              <a:gd name="connisteX5" fmla="*/ 568960 w 1005840"/>
              <a:gd name="connsiteY5" fmla="*/ 16510 h 165100"/>
              <a:gd name="connisteX6" fmla="*/ 486410 w 1005840"/>
              <a:gd name="connsiteY6" fmla="*/ 24765 h 165100"/>
              <a:gd name="connisteX7" fmla="*/ 420370 w 1005840"/>
              <a:gd name="connsiteY7" fmla="*/ 33020 h 165100"/>
              <a:gd name="connisteX8" fmla="*/ 337820 w 1005840"/>
              <a:gd name="connsiteY8" fmla="*/ 57785 h 165100"/>
              <a:gd name="connisteX9" fmla="*/ 271780 w 1005840"/>
              <a:gd name="connsiteY9" fmla="*/ 66040 h 165100"/>
              <a:gd name="connisteX10" fmla="*/ 206375 w 1005840"/>
              <a:gd name="connsiteY10" fmla="*/ 82550 h 165100"/>
              <a:gd name="connisteX11" fmla="*/ 132080 w 1005840"/>
              <a:gd name="connsiteY11" fmla="*/ 99060 h 165100"/>
              <a:gd name="connisteX12" fmla="*/ 66040 w 1005840"/>
              <a:gd name="connsiteY12" fmla="*/ 132080 h 165100"/>
              <a:gd name="connisteX13" fmla="*/ 0 w 1005840"/>
              <a:gd name="connsiteY13" fmla="*/ 165100 h 1651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</a:cxnLst>
            <a:rect l="l" t="t" r="r" b="b"/>
            <a:pathLst>
              <a:path w="1005840" h="165100">
                <a:moveTo>
                  <a:pt x="1005840" y="0"/>
                </a:moveTo>
                <a:cubicBezTo>
                  <a:pt x="991235" y="3175"/>
                  <a:pt x="956310" y="13335"/>
                  <a:pt x="923290" y="16510"/>
                </a:cubicBezTo>
                <a:cubicBezTo>
                  <a:pt x="890270" y="19685"/>
                  <a:pt x="876935" y="16510"/>
                  <a:pt x="840740" y="16510"/>
                </a:cubicBezTo>
                <a:cubicBezTo>
                  <a:pt x="804545" y="16510"/>
                  <a:pt x="774700" y="16510"/>
                  <a:pt x="741680" y="16510"/>
                </a:cubicBezTo>
                <a:cubicBezTo>
                  <a:pt x="708660" y="16510"/>
                  <a:pt x="709930" y="16510"/>
                  <a:pt x="675640" y="16510"/>
                </a:cubicBezTo>
                <a:cubicBezTo>
                  <a:pt x="641350" y="16510"/>
                  <a:pt x="607060" y="14605"/>
                  <a:pt x="568960" y="16510"/>
                </a:cubicBezTo>
                <a:cubicBezTo>
                  <a:pt x="530860" y="18415"/>
                  <a:pt x="516255" y="21590"/>
                  <a:pt x="486410" y="24765"/>
                </a:cubicBezTo>
                <a:cubicBezTo>
                  <a:pt x="456565" y="27940"/>
                  <a:pt x="450215" y="26670"/>
                  <a:pt x="420370" y="33020"/>
                </a:cubicBezTo>
                <a:cubicBezTo>
                  <a:pt x="390525" y="39370"/>
                  <a:pt x="367665" y="51435"/>
                  <a:pt x="337820" y="57785"/>
                </a:cubicBezTo>
                <a:cubicBezTo>
                  <a:pt x="307975" y="64135"/>
                  <a:pt x="297815" y="60960"/>
                  <a:pt x="271780" y="66040"/>
                </a:cubicBezTo>
                <a:cubicBezTo>
                  <a:pt x="245745" y="71120"/>
                  <a:pt x="234315" y="76200"/>
                  <a:pt x="206375" y="82550"/>
                </a:cubicBezTo>
                <a:cubicBezTo>
                  <a:pt x="178435" y="88900"/>
                  <a:pt x="160020" y="88900"/>
                  <a:pt x="132080" y="99060"/>
                </a:cubicBezTo>
                <a:cubicBezTo>
                  <a:pt x="104140" y="109220"/>
                  <a:pt x="92710" y="118745"/>
                  <a:pt x="66040" y="132080"/>
                </a:cubicBezTo>
                <a:cubicBezTo>
                  <a:pt x="39370" y="145415"/>
                  <a:pt x="12065" y="159385"/>
                  <a:pt x="0" y="16510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任意多边形 58"/>
          <p:cNvSpPr/>
          <p:nvPr/>
        </p:nvSpPr>
        <p:spPr>
          <a:xfrm>
            <a:off x="6804248" y="5013176"/>
            <a:ext cx="1145540" cy="133985"/>
          </a:xfrm>
          <a:custGeom>
            <a:avLst/>
            <a:gdLst>
              <a:gd name="connisteX0" fmla="*/ 0 w 1145540"/>
              <a:gd name="connsiteY0" fmla="*/ 2822 h 134267"/>
              <a:gd name="connisteX1" fmla="*/ 74295 w 1145540"/>
              <a:gd name="connsiteY1" fmla="*/ 2822 h 134267"/>
              <a:gd name="connisteX2" fmla="*/ 148590 w 1145540"/>
              <a:gd name="connsiteY2" fmla="*/ 2822 h 134267"/>
              <a:gd name="connisteX3" fmla="*/ 213995 w 1145540"/>
              <a:gd name="connsiteY3" fmla="*/ 2822 h 134267"/>
              <a:gd name="connisteX4" fmla="*/ 280035 w 1145540"/>
              <a:gd name="connsiteY4" fmla="*/ 2822 h 134267"/>
              <a:gd name="connisteX5" fmla="*/ 346075 w 1145540"/>
              <a:gd name="connsiteY5" fmla="*/ 2822 h 134267"/>
              <a:gd name="connisteX6" fmla="*/ 412115 w 1145540"/>
              <a:gd name="connsiteY6" fmla="*/ 2822 h 134267"/>
              <a:gd name="connisteX7" fmla="*/ 486410 w 1145540"/>
              <a:gd name="connsiteY7" fmla="*/ 2822 h 134267"/>
              <a:gd name="connisteX8" fmla="*/ 568960 w 1145540"/>
              <a:gd name="connsiteY8" fmla="*/ 2822 h 134267"/>
              <a:gd name="connisteX9" fmla="*/ 650875 w 1145540"/>
              <a:gd name="connsiteY9" fmla="*/ 35842 h 134267"/>
              <a:gd name="connisteX10" fmla="*/ 716915 w 1145540"/>
              <a:gd name="connsiteY10" fmla="*/ 44097 h 134267"/>
              <a:gd name="connisteX11" fmla="*/ 799465 w 1145540"/>
              <a:gd name="connsiteY11" fmla="*/ 77117 h 134267"/>
              <a:gd name="connisteX12" fmla="*/ 873760 w 1145540"/>
              <a:gd name="connsiteY12" fmla="*/ 93627 h 134267"/>
              <a:gd name="connisteX13" fmla="*/ 939800 w 1145540"/>
              <a:gd name="connsiteY13" fmla="*/ 93627 h 134267"/>
              <a:gd name="connisteX14" fmla="*/ 1014095 w 1145540"/>
              <a:gd name="connsiteY14" fmla="*/ 117757 h 134267"/>
              <a:gd name="connisteX15" fmla="*/ 1079500 w 1145540"/>
              <a:gd name="connsiteY15" fmla="*/ 126012 h 134267"/>
              <a:gd name="connisteX16" fmla="*/ 1145540 w 1145540"/>
              <a:gd name="connsiteY16" fmla="*/ 134267 h 13426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</a:cxnLst>
            <a:rect l="l" t="t" r="r" b="b"/>
            <a:pathLst>
              <a:path w="1145540" h="134267">
                <a:moveTo>
                  <a:pt x="0" y="2822"/>
                </a:moveTo>
                <a:cubicBezTo>
                  <a:pt x="13335" y="2822"/>
                  <a:pt x="44450" y="2822"/>
                  <a:pt x="74295" y="2822"/>
                </a:cubicBezTo>
                <a:cubicBezTo>
                  <a:pt x="104140" y="2822"/>
                  <a:pt x="120650" y="2822"/>
                  <a:pt x="148590" y="2822"/>
                </a:cubicBezTo>
                <a:cubicBezTo>
                  <a:pt x="176530" y="2822"/>
                  <a:pt x="187960" y="2822"/>
                  <a:pt x="213995" y="2822"/>
                </a:cubicBezTo>
                <a:cubicBezTo>
                  <a:pt x="240030" y="2822"/>
                  <a:pt x="253365" y="2822"/>
                  <a:pt x="280035" y="2822"/>
                </a:cubicBezTo>
                <a:cubicBezTo>
                  <a:pt x="306705" y="2822"/>
                  <a:pt x="319405" y="2822"/>
                  <a:pt x="346075" y="2822"/>
                </a:cubicBezTo>
                <a:cubicBezTo>
                  <a:pt x="372745" y="2822"/>
                  <a:pt x="384175" y="2822"/>
                  <a:pt x="412115" y="2822"/>
                </a:cubicBezTo>
                <a:cubicBezTo>
                  <a:pt x="440055" y="2822"/>
                  <a:pt x="455295" y="2822"/>
                  <a:pt x="486410" y="2822"/>
                </a:cubicBezTo>
                <a:cubicBezTo>
                  <a:pt x="517525" y="2822"/>
                  <a:pt x="535940" y="-3528"/>
                  <a:pt x="568960" y="2822"/>
                </a:cubicBezTo>
                <a:cubicBezTo>
                  <a:pt x="601980" y="9172"/>
                  <a:pt x="621030" y="27587"/>
                  <a:pt x="650875" y="35842"/>
                </a:cubicBezTo>
                <a:cubicBezTo>
                  <a:pt x="680720" y="44097"/>
                  <a:pt x="687070" y="35842"/>
                  <a:pt x="716915" y="44097"/>
                </a:cubicBezTo>
                <a:cubicBezTo>
                  <a:pt x="746760" y="52352"/>
                  <a:pt x="768350" y="66957"/>
                  <a:pt x="799465" y="77117"/>
                </a:cubicBezTo>
                <a:cubicBezTo>
                  <a:pt x="830580" y="87277"/>
                  <a:pt x="845820" y="90452"/>
                  <a:pt x="873760" y="93627"/>
                </a:cubicBezTo>
                <a:cubicBezTo>
                  <a:pt x="901700" y="96802"/>
                  <a:pt x="911860" y="88547"/>
                  <a:pt x="939800" y="93627"/>
                </a:cubicBezTo>
                <a:cubicBezTo>
                  <a:pt x="967740" y="98707"/>
                  <a:pt x="986155" y="111407"/>
                  <a:pt x="1014095" y="117757"/>
                </a:cubicBezTo>
                <a:cubicBezTo>
                  <a:pt x="1042035" y="124107"/>
                  <a:pt x="1053465" y="122837"/>
                  <a:pt x="1079500" y="126012"/>
                </a:cubicBezTo>
                <a:cubicBezTo>
                  <a:pt x="1105535" y="129187"/>
                  <a:pt x="1133475" y="132997"/>
                  <a:pt x="1145540" y="13426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1115616" y="5373217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Вибрати об’єкт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намалюйте коло навколо об’єкта або на об’єкті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任意多边形 60"/>
          <p:cNvSpPr/>
          <p:nvPr/>
        </p:nvSpPr>
        <p:spPr>
          <a:xfrm>
            <a:off x="3635896" y="6021288"/>
            <a:ext cx="925195" cy="492760"/>
          </a:xfrm>
          <a:custGeom>
            <a:avLst/>
            <a:gdLst>
              <a:gd name="connisteX0" fmla="*/ 676275 w 676275"/>
              <a:gd name="connsiteY0" fmla="*/ 0 h 395605"/>
              <a:gd name="connisteX1" fmla="*/ 610235 w 676275"/>
              <a:gd name="connsiteY1" fmla="*/ 24765 h 395605"/>
              <a:gd name="connisteX2" fmla="*/ 544195 w 676275"/>
              <a:gd name="connsiteY2" fmla="*/ 41275 h 395605"/>
              <a:gd name="connisteX3" fmla="*/ 453390 w 676275"/>
              <a:gd name="connsiteY3" fmla="*/ 82550 h 395605"/>
              <a:gd name="connisteX4" fmla="*/ 362585 w 676275"/>
              <a:gd name="connsiteY4" fmla="*/ 148590 h 395605"/>
              <a:gd name="connisteX5" fmla="*/ 296545 w 676275"/>
              <a:gd name="connsiteY5" fmla="*/ 189865 h 395605"/>
              <a:gd name="connisteX6" fmla="*/ 206375 w 676275"/>
              <a:gd name="connsiteY6" fmla="*/ 264160 h 395605"/>
              <a:gd name="connisteX7" fmla="*/ 140335 w 676275"/>
              <a:gd name="connsiteY7" fmla="*/ 304800 h 395605"/>
              <a:gd name="connisteX8" fmla="*/ 66040 w 676275"/>
              <a:gd name="connsiteY8" fmla="*/ 346075 h 395605"/>
              <a:gd name="connisteX9" fmla="*/ 0 w 676275"/>
              <a:gd name="connsiteY9" fmla="*/ 395605 h 3956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rect l="l" t="t" r="r" b="b"/>
            <a:pathLst>
              <a:path w="676275" h="395605">
                <a:moveTo>
                  <a:pt x="676275" y="0"/>
                </a:moveTo>
                <a:cubicBezTo>
                  <a:pt x="664210" y="4445"/>
                  <a:pt x="636905" y="16510"/>
                  <a:pt x="610235" y="24765"/>
                </a:cubicBezTo>
                <a:cubicBezTo>
                  <a:pt x="583565" y="33020"/>
                  <a:pt x="575310" y="29845"/>
                  <a:pt x="544195" y="41275"/>
                </a:cubicBezTo>
                <a:cubicBezTo>
                  <a:pt x="513080" y="52705"/>
                  <a:pt x="489585" y="60960"/>
                  <a:pt x="453390" y="82550"/>
                </a:cubicBezTo>
                <a:cubicBezTo>
                  <a:pt x="417195" y="104140"/>
                  <a:pt x="393700" y="127000"/>
                  <a:pt x="362585" y="148590"/>
                </a:cubicBezTo>
                <a:cubicBezTo>
                  <a:pt x="331470" y="170180"/>
                  <a:pt x="327660" y="167005"/>
                  <a:pt x="296545" y="189865"/>
                </a:cubicBezTo>
                <a:cubicBezTo>
                  <a:pt x="265430" y="212725"/>
                  <a:pt x="237490" y="241300"/>
                  <a:pt x="206375" y="264160"/>
                </a:cubicBezTo>
                <a:cubicBezTo>
                  <a:pt x="175260" y="287020"/>
                  <a:pt x="168275" y="288290"/>
                  <a:pt x="140335" y="304800"/>
                </a:cubicBezTo>
                <a:cubicBezTo>
                  <a:pt x="112395" y="321310"/>
                  <a:pt x="93980" y="327660"/>
                  <a:pt x="66040" y="346075"/>
                </a:cubicBezTo>
                <a:cubicBezTo>
                  <a:pt x="38100" y="364490"/>
                  <a:pt x="11430" y="386715"/>
                  <a:pt x="0" y="39560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任意多边形 61"/>
          <p:cNvSpPr/>
          <p:nvPr/>
        </p:nvSpPr>
        <p:spPr>
          <a:xfrm>
            <a:off x="3635896" y="6453336"/>
            <a:ext cx="964565" cy="34925"/>
          </a:xfrm>
          <a:custGeom>
            <a:avLst/>
            <a:gdLst>
              <a:gd name="connisteX0" fmla="*/ 0 w 964565"/>
              <a:gd name="connsiteY0" fmla="*/ 33866 h 34713"/>
              <a:gd name="connisteX1" fmla="*/ 74295 w 964565"/>
              <a:gd name="connsiteY1" fmla="*/ 33866 h 34713"/>
              <a:gd name="connisteX2" fmla="*/ 140335 w 964565"/>
              <a:gd name="connsiteY2" fmla="*/ 33866 h 34713"/>
              <a:gd name="connisteX3" fmla="*/ 206375 w 964565"/>
              <a:gd name="connsiteY3" fmla="*/ 33866 h 34713"/>
              <a:gd name="connisteX4" fmla="*/ 280035 w 964565"/>
              <a:gd name="connsiteY4" fmla="*/ 33866 h 34713"/>
              <a:gd name="connisteX5" fmla="*/ 346075 w 964565"/>
              <a:gd name="connsiteY5" fmla="*/ 33866 h 34713"/>
              <a:gd name="connisteX6" fmla="*/ 420370 w 964565"/>
              <a:gd name="connsiteY6" fmla="*/ 33866 h 34713"/>
              <a:gd name="connisteX7" fmla="*/ 494665 w 964565"/>
              <a:gd name="connsiteY7" fmla="*/ 33866 h 34713"/>
              <a:gd name="connisteX8" fmla="*/ 560705 w 964565"/>
              <a:gd name="connsiteY8" fmla="*/ 33866 h 34713"/>
              <a:gd name="connisteX9" fmla="*/ 626745 w 964565"/>
              <a:gd name="connsiteY9" fmla="*/ 25611 h 34713"/>
              <a:gd name="connisteX10" fmla="*/ 700405 w 964565"/>
              <a:gd name="connsiteY10" fmla="*/ 17356 h 34713"/>
              <a:gd name="connisteX11" fmla="*/ 766445 w 964565"/>
              <a:gd name="connsiteY11" fmla="*/ 9101 h 34713"/>
              <a:gd name="connisteX12" fmla="*/ 832485 w 964565"/>
              <a:gd name="connsiteY12" fmla="*/ 9101 h 34713"/>
              <a:gd name="connisteX13" fmla="*/ 898525 w 964565"/>
              <a:gd name="connsiteY13" fmla="*/ 846 h 34713"/>
              <a:gd name="connisteX14" fmla="*/ 964565 w 964565"/>
              <a:gd name="connsiteY14" fmla="*/ 846 h 3471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</a:cxnLst>
            <a:rect l="l" t="t" r="r" b="b"/>
            <a:pathLst>
              <a:path w="964565" h="34713">
                <a:moveTo>
                  <a:pt x="0" y="33867"/>
                </a:moveTo>
                <a:cubicBezTo>
                  <a:pt x="13335" y="33867"/>
                  <a:pt x="46355" y="33867"/>
                  <a:pt x="74295" y="33867"/>
                </a:cubicBezTo>
                <a:cubicBezTo>
                  <a:pt x="102235" y="33867"/>
                  <a:pt x="113665" y="33867"/>
                  <a:pt x="140335" y="33867"/>
                </a:cubicBezTo>
                <a:cubicBezTo>
                  <a:pt x="167005" y="33867"/>
                  <a:pt x="178435" y="33867"/>
                  <a:pt x="206375" y="33867"/>
                </a:cubicBezTo>
                <a:cubicBezTo>
                  <a:pt x="234315" y="33867"/>
                  <a:pt x="252095" y="33867"/>
                  <a:pt x="280035" y="33867"/>
                </a:cubicBezTo>
                <a:cubicBezTo>
                  <a:pt x="307975" y="33867"/>
                  <a:pt x="318135" y="33867"/>
                  <a:pt x="346075" y="33867"/>
                </a:cubicBezTo>
                <a:cubicBezTo>
                  <a:pt x="374015" y="33867"/>
                  <a:pt x="390525" y="33867"/>
                  <a:pt x="420370" y="33867"/>
                </a:cubicBezTo>
                <a:cubicBezTo>
                  <a:pt x="450215" y="33867"/>
                  <a:pt x="466725" y="33867"/>
                  <a:pt x="494665" y="33867"/>
                </a:cubicBezTo>
                <a:cubicBezTo>
                  <a:pt x="522605" y="33867"/>
                  <a:pt x="534035" y="35772"/>
                  <a:pt x="560705" y="33867"/>
                </a:cubicBezTo>
                <a:cubicBezTo>
                  <a:pt x="587375" y="31962"/>
                  <a:pt x="598805" y="28787"/>
                  <a:pt x="626745" y="25612"/>
                </a:cubicBezTo>
                <a:cubicBezTo>
                  <a:pt x="654685" y="22437"/>
                  <a:pt x="672465" y="20532"/>
                  <a:pt x="700405" y="17357"/>
                </a:cubicBezTo>
                <a:cubicBezTo>
                  <a:pt x="728345" y="14182"/>
                  <a:pt x="739775" y="11007"/>
                  <a:pt x="766445" y="9102"/>
                </a:cubicBezTo>
                <a:cubicBezTo>
                  <a:pt x="793115" y="7197"/>
                  <a:pt x="805815" y="11007"/>
                  <a:pt x="832485" y="9102"/>
                </a:cubicBezTo>
                <a:cubicBezTo>
                  <a:pt x="859155" y="7197"/>
                  <a:pt x="871855" y="2752"/>
                  <a:pt x="898525" y="847"/>
                </a:cubicBezTo>
                <a:cubicBezTo>
                  <a:pt x="925195" y="-1058"/>
                  <a:pt x="952500" y="847"/>
                  <a:pt x="964565" y="84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任意多边形 62"/>
          <p:cNvSpPr/>
          <p:nvPr/>
        </p:nvSpPr>
        <p:spPr>
          <a:xfrm>
            <a:off x="4572000" y="6021288"/>
            <a:ext cx="58420" cy="477520"/>
          </a:xfrm>
          <a:custGeom>
            <a:avLst/>
            <a:gdLst>
              <a:gd name="connisteX0" fmla="*/ 58631 w 58631"/>
              <a:gd name="connsiteY0" fmla="*/ 477520 h 477520"/>
              <a:gd name="connisteX1" fmla="*/ 50376 w 58631"/>
              <a:gd name="connsiteY1" fmla="*/ 403860 h 477520"/>
              <a:gd name="connisteX2" fmla="*/ 33866 w 58631"/>
              <a:gd name="connsiteY2" fmla="*/ 337820 h 477520"/>
              <a:gd name="connisteX3" fmla="*/ 17356 w 58631"/>
              <a:gd name="connsiteY3" fmla="*/ 271780 h 477520"/>
              <a:gd name="connisteX4" fmla="*/ 9101 w 58631"/>
              <a:gd name="connsiteY4" fmla="*/ 205740 h 477520"/>
              <a:gd name="connisteX5" fmla="*/ 846 w 58631"/>
              <a:gd name="connsiteY5" fmla="*/ 131445 h 477520"/>
              <a:gd name="connisteX6" fmla="*/ 846 w 58631"/>
              <a:gd name="connsiteY6" fmla="*/ 65405 h 477520"/>
              <a:gd name="connisteX7" fmla="*/ 846 w 58631"/>
              <a:gd name="connsiteY7" fmla="*/ 0 h 4775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l" t="t" r="r" b="b"/>
            <a:pathLst>
              <a:path w="58632" h="477520">
                <a:moveTo>
                  <a:pt x="58632" y="477520"/>
                </a:moveTo>
                <a:cubicBezTo>
                  <a:pt x="57362" y="464185"/>
                  <a:pt x="55457" y="431800"/>
                  <a:pt x="50377" y="403860"/>
                </a:cubicBezTo>
                <a:cubicBezTo>
                  <a:pt x="45297" y="375920"/>
                  <a:pt x="40217" y="364490"/>
                  <a:pt x="33867" y="337820"/>
                </a:cubicBezTo>
                <a:cubicBezTo>
                  <a:pt x="27517" y="311150"/>
                  <a:pt x="22437" y="298450"/>
                  <a:pt x="17357" y="271780"/>
                </a:cubicBezTo>
                <a:cubicBezTo>
                  <a:pt x="12277" y="245110"/>
                  <a:pt x="12277" y="233680"/>
                  <a:pt x="9102" y="205740"/>
                </a:cubicBezTo>
                <a:cubicBezTo>
                  <a:pt x="5927" y="177800"/>
                  <a:pt x="2752" y="159385"/>
                  <a:pt x="847" y="131445"/>
                </a:cubicBezTo>
                <a:cubicBezTo>
                  <a:pt x="-1058" y="103505"/>
                  <a:pt x="847" y="91440"/>
                  <a:pt x="847" y="65405"/>
                </a:cubicBezTo>
                <a:cubicBezTo>
                  <a:pt x="847" y="39370"/>
                  <a:pt x="847" y="12065"/>
                  <a:pt x="847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3851920" y="6021288"/>
            <a:ext cx="685165" cy="623570"/>
          </a:xfrm>
          <a:prstGeom prst="ellipse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5" name="直接箭头连接符 64"/>
          <p:cNvCxnSpPr/>
          <p:nvPr/>
        </p:nvCxnSpPr>
        <p:spPr>
          <a:xfrm>
            <a:off x="5004048" y="6237312"/>
            <a:ext cx="595070" cy="71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8" descr="D:\My Documents\Documents\Tencent Files\2544309839\Image\C2C\%XW@BY[~454U]1G$)2N8_T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5819775"/>
            <a:ext cx="1781175" cy="1038225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47" grpId="0"/>
      <p:bldP spid="52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  <p:bldP spid="61" grpId="0" animBg="1"/>
      <p:bldP spid="62" grpId="0" animBg="1"/>
      <p:bldP spid="63" grpId="0" animBg="1"/>
      <p:bldP spid="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15616" y="2276873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Гумка для точок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: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повільно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приберіть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все цифрове чорнило або малюнок</a:t>
            </a:r>
            <a:endParaRPr lang="zh-CN" altLang="en-US" sz="24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4365104"/>
            <a:ext cx="7859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Гумка для об’єктів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швидко оберіть всі об’єкти, щоб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терти їх.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4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3779912" y="3068960"/>
            <a:ext cx="2971165" cy="1178560"/>
          </a:xfrm>
          <a:custGeom>
            <a:avLst/>
            <a:gdLst>
              <a:gd name="connisteX0" fmla="*/ 86856 w 2757666"/>
              <a:gd name="connsiteY0" fmla="*/ 0 h 1013460"/>
              <a:gd name="connisteX1" fmla="*/ 78601 w 2757666"/>
              <a:gd name="connsiteY1" fmla="*/ 66040 h 1013460"/>
              <a:gd name="connisteX2" fmla="*/ 20816 w 2757666"/>
              <a:gd name="connsiteY2" fmla="*/ 148590 h 1013460"/>
              <a:gd name="connisteX3" fmla="*/ 4306 w 2757666"/>
              <a:gd name="connsiteY3" fmla="*/ 213995 h 1013460"/>
              <a:gd name="connisteX4" fmla="*/ 78601 w 2757666"/>
              <a:gd name="connsiteY4" fmla="*/ 238760 h 1013460"/>
              <a:gd name="connisteX5" fmla="*/ 161151 w 2757666"/>
              <a:gd name="connsiteY5" fmla="*/ 230505 h 1013460"/>
              <a:gd name="connisteX6" fmla="*/ 251956 w 2757666"/>
              <a:gd name="connsiteY6" fmla="*/ 205740 h 1013460"/>
              <a:gd name="connisteX7" fmla="*/ 326251 w 2757666"/>
              <a:gd name="connsiteY7" fmla="*/ 189230 h 1013460"/>
              <a:gd name="connisteX8" fmla="*/ 416421 w 2757666"/>
              <a:gd name="connsiteY8" fmla="*/ 172720 h 1013460"/>
              <a:gd name="connisteX9" fmla="*/ 515481 w 2757666"/>
              <a:gd name="connsiteY9" fmla="*/ 164465 h 1013460"/>
              <a:gd name="connisteX10" fmla="*/ 598031 w 2757666"/>
              <a:gd name="connsiteY10" fmla="*/ 148590 h 1013460"/>
              <a:gd name="connisteX11" fmla="*/ 688836 w 2757666"/>
              <a:gd name="connsiteY11" fmla="*/ 132080 h 1013460"/>
              <a:gd name="connisteX12" fmla="*/ 730111 w 2757666"/>
              <a:gd name="connsiteY12" fmla="*/ 197485 h 1013460"/>
              <a:gd name="connisteX13" fmla="*/ 705346 w 2757666"/>
              <a:gd name="connsiteY13" fmla="*/ 263525 h 1013460"/>
              <a:gd name="connisteX14" fmla="*/ 672326 w 2757666"/>
              <a:gd name="connsiteY14" fmla="*/ 329565 h 1013460"/>
              <a:gd name="connisteX15" fmla="*/ 647561 w 2757666"/>
              <a:gd name="connsiteY15" fmla="*/ 412115 h 1013460"/>
              <a:gd name="connisteX16" fmla="*/ 639306 w 2757666"/>
              <a:gd name="connsiteY16" fmla="*/ 494665 h 1013460"/>
              <a:gd name="connisteX17" fmla="*/ 606286 w 2757666"/>
              <a:gd name="connsiteY17" fmla="*/ 568960 h 1013460"/>
              <a:gd name="connisteX18" fmla="*/ 680581 w 2757666"/>
              <a:gd name="connsiteY18" fmla="*/ 577215 h 1013460"/>
              <a:gd name="connisteX19" fmla="*/ 779006 w 2757666"/>
              <a:gd name="connsiteY19" fmla="*/ 552450 h 1013460"/>
              <a:gd name="connisteX20" fmla="*/ 861556 w 2757666"/>
              <a:gd name="connsiteY20" fmla="*/ 527685 h 1013460"/>
              <a:gd name="connisteX21" fmla="*/ 977126 w 2757666"/>
              <a:gd name="connsiteY21" fmla="*/ 461645 h 1013460"/>
              <a:gd name="connisteX22" fmla="*/ 1067931 w 2757666"/>
              <a:gd name="connsiteY22" fmla="*/ 428625 h 1013460"/>
              <a:gd name="connisteX23" fmla="*/ 1158736 w 2757666"/>
              <a:gd name="connsiteY23" fmla="*/ 387350 h 1013460"/>
              <a:gd name="connisteX24" fmla="*/ 1232396 w 2757666"/>
              <a:gd name="connsiteY24" fmla="*/ 362585 h 1013460"/>
              <a:gd name="connisteX25" fmla="*/ 1323201 w 2757666"/>
              <a:gd name="connsiteY25" fmla="*/ 329565 h 1013460"/>
              <a:gd name="connisteX26" fmla="*/ 1405751 w 2757666"/>
              <a:gd name="connsiteY26" fmla="*/ 329565 h 1013460"/>
              <a:gd name="connisteX27" fmla="*/ 1463536 w 2757666"/>
              <a:gd name="connsiteY27" fmla="*/ 420370 h 1013460"/>
              <a:gd name="connisteX28" fmla="*/ 1463536 w 2757666"/>
              <a:gd name="connsiteY28" fmla="*/ 494665 h 1013460"/>
              <a:gd name="connisteX29" fmla="*/ 1438771 w 2757666"/>
              <a:gd name="connsiteY29" fmla="*/ 560705 h 1013460"/>
              <a:gd name="connisteX30" fmla="*/ 1414006 w 2757666"/>
              <a:gd name="connsiteY30" fmla="*/ 642620 h 1013460"/>
              <a:gd name="connisteX31" fmla="*/ 1397496 w 2757666"/>
              <a:gd name="connsiteY31" fmla="*/ 708660 h 1013460"/>
              <a:gd name="connisteX32" fmla="*/ 1405751 w 2757666"/>
              <a:gd name="connsiteY32" fmla="*/ 782955 h 1013460"/>
              <a:gd name="connisteX33" fmla="*/ 1471791 w 2757666"/>
              <a:gd name="connsiteY33" fmla="*/ 832485 h 1013460"/>
              <a:gd name="connisteX34" fmla="*/ 1546086 w 2757666"/>
              <a:gd name="connsiteY34" fmla="*/ 848995 h 1013460"/>
              <a:gd name="connisteX35" fmla="*/ 1620381 w 2757666"/>
              <a:gd name="connsiteY35" fmla="*/ 840740 h 1013460"/>
              <a:gd name="connisteX36" fmla="*/ 1710551 w 2757666"/>
              <a:gd name="connsiteY36" fmla="*/ 799465 h 1013460"/>
              <a:gd name="connisteX37" fmla="*/ 1784846 w 2757666"/>
              <a:gd name="connsiteY37" fmla="*/ 758190 h 1013460"/>
              <a:gd name="connisteX38" fmla="*/ 1908671 w 2757666"/>
              <a:gd name="connsiteY38" fmla="*/ 675640 h 1013460"/>
              <a:gd name="connisteX39" fmla="*/ 1991221 w 2757666"/>
              <a:gd name="connsiteY39" fmla="*/ 634365 h 1013460"/>
              <a:gd name="connisteX40" fmla="*/ 2106156 w 2757666"/>
              <a:gd name="connsiteY40" fmla="*/ 560705 h 1013460"/>
              <a:gd name="connisteX41" fmla="*/ 2172196 w 2757666"/>
              <a:gd name="connsiteY41" fmla="*/ 535940 h 1013460"/>
              <a:gd name="connisteX42" fmla="*/ 2279511 w 2757666"/>
              <a:gd name="connsiteY42" fmla="*/ 478155 h 1013460"/>
              <a:gd name="connisteX43" fmla="*/ 2378571 w 2757666"/>
              <a:gd name="connsiteY43" fmla="*/ 453390 h 1013460"/>
              <a:gd name="connisteX44" fmla="*/ 2444611 w 2757666"/>
              <a:gd name="connsiteY44" fmla="*/ 436880 h 1013460"/>
              <a:gd name="connisteX45" fmla="*/ 2510016 w 2757666"/>
              <a:gd name="connsiteY45" fmla="*/ 453390 h 1013460"/>
              <a:gd name="connisteX46" fmla="*/ 2518271 w 2757666"/>
              <a:gd name="connsiteY46" fmla="*/ 527685 h 1013460"/>
              <a:gd name="connisteX47" fmla="*/ 2534781 w 2757666"/>
              <a:gd name="connsiteY47" fmla="*/ 601345 h 1013460"/>
              <a:gd name="connisteX48" fmla="*/ 2559546 w 2757666"/>
              <a:gd name="connsiteY48" fmla="*/ 667385 h 1013460"/>
              <a:gd name="connisteX49" fmla="*/ 2625586 w 2757666"/>
              <a:gd name="connsiteY49" fmla="*/ 741680 h 1013460"/>
              <a:gd name="connisteX50" fmla="*/ 2650351 w 2757666"/>
              <a:gd name="connsiteY50" fmla="*/ 815975 h 1013460"/>
              <a:gd name="connisteX51" fmla="*/ 2708136 w 2757666"/>
              <a:gd name="connsiteY51" fmla="*/ 882015 h 1013460"/>
              <a:gd name="connisteX52" fmla="*/ 2724646 w 2757666"/>
              <a:gd name="connsiteY52" fmla="*/ 948055 h 1013460"/>
              <a:gd name="connisteX53" fmla="*/ 2757666 w 2757666"/>
              <a:gd name="connsiteY53" fmla="*/ 1013460 h 10134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</a:cxnLst>
            <a:rect l="l" t="t" r="r" b="b"/>
            <a:pathLst>
              <a:path w="2757667" h="1013460">
                <a:moveTo>
                  <a:pt x="86857" y="0"/>
                </a:moveTo>
                <a:cubicBezTo>
                  <a:pt x="86222" y="11430"/>
                  <a:pt x="91937" y="36195"/>
                  <a:pt x="78602" y="66040"/>
                </a:cubicBezTo>
                <a:cubicBezTo>
                  <a:pt x="65267" y="95885"/>
                  <a:pt x="35422" y="118745"/>
                  <a:pt x="20817" y="148590"/>
                </a:cubicBezTo>
                <a:cubicBezTo>
                  <a:pt x="6212" y="178435"/>
                  <a:pt x="-7123" y="196215"/>
                  <a:pt x="4307" y="213995"/>
                </a:cubicBezTo>
                <a:cubicBezTo>
                  <a:pt x="15737" y="231775"/>
                  <a:pt x="47487" y="235585"/>
                  <a:pt x="78602" y="238760"/>
                </a:cubicBezTo>
                <a:cubicBezTo>
                  <a:pt x="109717" y="241935"/>
                  <a:pt x="126227" y="236855"/>
                  <a:pt x="161152" y="230505"/>
                </a:cubicBezTo>
                <a:cubicBezTo>
                  <a:pt x="196077" y="224155"/>
                  <a:pt x="218937" y="213995"/>
                  <a:pt x="251957" y="205740"/>
                </a:cubicBezTo>
                <a:cubicBezTo>
                  <a:pt x="284977" y="197485"/>
                  <a:pt x="293232" y="195580"/>
                  <a:pt x="326252" y="189230"/>
                </a:cubicBezTo>
                <a:cubicBezTo>
                  <a:pt x="359272" y="182880"/>
                  <a:pt x="378322" y="177800"/>
                  <a:pt x="416422" y="172720"/>
                </a:cubicBezTo>
                <a:cubicBezTo>
                  <a:pt x="454522" y="167640"/>
                  <a:pt x="479287" y="169545"/>
                  <a:pt x="515482" y="164465"/>
                </a:cubicBezTo>
                <a:cubicBezTo>
                  <a:pt x="551677" y="159385"/>
                  <a:pt x="563107" y="154940"/>
                  <a:pt x="598032" y="148590"/>
                </a:cubicBezTo>
                <a:cubicBezTo>
                  <a:pt x="632957" y="142240"/>
                  <a:pt x="662167" y="122555"/>
                  <a:pt x="688837" y="132080"/>
                </a:cubicBezTo>
                <a:cubicBezTo>
                  <a:pt x="715507" y="141605"/>
                  <a:pt x="726937" y="171450"/>
                  <a:pt x="730112" y="197485"/>
                </a:cubicBezTo>
                <a:cubicBezTo>
                  <a:pt x="733287" y="223520"/>
                  <a:pt x="716777" y="236855"/>
                  <a:pt x="705347" y="263525"/>
                </a:cubicBezTo>
                <a:cubicBezTo>
                  <a:pt x="693917" y="290195"/>
                  <a:pt x="683757" y="299720"/>
                  <a:pt x="672327" y="329565"/>
                </a:cubicBezTo>
                <a:cubicBezTo>
                  <a:pt x="660897" y="359410"/>
                  <a:pt x="653912" y="379095"/>
                  <a:pt x="647562" y="412115"/>
                </a:cubicBezTo>
                <a:cubicBezTo>
                  <a:pt x="641212" y="445135"/>
                  <a:pt x="647562" y="463550"/>
                  <a:pt x="639307" y="494665"/>
                </a:cubicBezTo>
                <a:cubicBezTo>
                  <a:pt x="631052" y="525780"/>
                  <a:pt x="598032" y="552450"/>
                  <a:pt x="606287" y="568960"/>
                </a:cubicBezTo>
                <a:cubicBezTo>
                  <a:pt x="614542" y="585470"/>
                  <a:pt x="646292" y="580390"/>
                  <a:pt x="680582" y="577215"/>
                </a:cubicBezTo>
                <a:cubicBezTo>
                  <a:pt x="714872" y="574040"/>
                  <a:pt x="742812" y="562610"/>
                  <a:pt x="779007" y="552450"/>
                </a:cubicBezTo>
                <a:cubicBezTo>
                  <a:pt x="815202" y="542290"/>
                  <a:pt x="822187" y="546100"/>
                  <a:pt x="861557" y="527685"/>
                </a:cubicBezTo>
                <a:cubicBezTo>
                  <a:pt x="900927" y="509270"/>
                  <a:pt x="935852" y="481330"/>
                  <a:pt x="977127" y="461645"/>
                </a:cubicBezTo>
                <a:cubicBezTo>
                  <a:pt x="1018402" y="441960"/>
                  <a:pt x="1031737" y="443230"/>
                  <a:pt x="1067932" y="428625"/>
                </a:cubicBezTo>
                <a:cubicBezTo>
                  <a:pt x="1104127" y="414020"/>
                  <a:pt x="1125717" y="400685"/>
                  <a:pt x="1158737" y="387350"/>
                </a:cubicBezTo>
                <a:cubicBezTo>
                  <a:pt x="1191757" y="374015"/>
                  <a:pt x="1199377" y="374015"/>
                  <a:pt x="1232397" y="362585"/>
                </a:cubicBezTo>
                <a:cubicBezTo>
                  <a:pt x="1265417" y="351155"/>
                  <a:pt x="1288277" y="335915"/>
                  <a:pt x="1323202" y="329565"/>
                </a:cubicBezTo>
                <a:cubicBezTo>
                  <a:pt x="1358127" y="323215"/>
                  <a:pt x="1377812" y="311150"/>
                  <a:pt x="1405752" y="329565"/>
                </a:cubicBezTo>
                <a:cubicBezTo>
                  <a:pt x="1433692" y="347980"/>
                  <a:pt x="1452107" y="387350"/>
                  <a:pt x="1463537" y="420370"/>
                </a:cubicBezTo>
                <a:cubicBezTo>
                  <a:pt x="1474967" y="453390"/>
                  <a:pt x="1468617" y="466725"/>
                  <a:pt x="1463537" y="494665"/>
                </a:cubicBezTo>
                <a:cubicBezTo>
                  <a:pt x="1458457" y="522605"/>
                  <a:pt x="1448932" y="530860"/>
                  <a:pt x="1438772" y="560705"/>
                </a:cubicBezTo>
                <a:cubicBezTo>
                  <a:pt x="1428612" y="590550"/>
                  <a:pt x="1422262" y="612775"/>
                  <a:pt x="1414007" y="642620"/>
                </a:cubicBezTo>
                <a:cubicBezTo>
                  <a:pt x="1405752" y="672465"/>
                  <a:pt x="1399402" y="680720"/>
                  <a:pt x="1397497" y="708660"/>
                </a:cubicBezTo>
                <a:cubicBezTo>
                  <a:pt x="1395592" y="736600"/>
                  <a:pt x="1391147" y="758190"/>
                  <a:pt x="1405752" y="782955"/>
                </a:cubicBezTo>
                <a:cubicBezTo>
                  <a:pt x="1420357" y="807720"/>
                  <a:pt x="1443852" y="819150"/>
                  <a:pt x="1471792" y="832485"/>
                </a:cubicBezTo>
                <a:cubicBezTo>
                  <a:pt x="1499732" y="845820"/>
                  <a:pt x="1516242" y="847090"/>
                  <a:pt x="1546087" y="848995"/>
                </a:cubicBezTo>
                <a:cubicBezTo>
                  <a:pt x="1575932" y="850900"/>
                  <a:pt x="1587362" y="850900"/>
                  <a:pt x="1620382" y="840740"/>
                </a:cubicBezTo>
                <a:cubicBezTo>
                  <a:pt x="1653402" y="830580"/>
                  <a:pt x="1677532" y="815975"/>
                  <a:pt x="1710552" y="799465"/>
                </a:cubicBezTo>
                <a:cubicBezTo>
                  <a:pt x="1743572" y="782955"/>
                  <a:pt x="1745477" y="782955"/>
                  <a:pt x="1784847" y="758190"/>
                </a:cubicBezTo>
                <a:cubicBezTo>
                  <a:pt x="1824217" y="733425"/>
                  <a:pt x="1867397" y="700405"/>
                  <a:pt x="1908672" y="675640"/>
                </a:cubicBezTo>
                <a:cubicBezTo>
                  <a:pt x="1949947" y="650875"/>
                  <a:pt x="1951852" y="657225"/>
                  <a:pt x="1991222" y="634365"/>
                </a:cubicBezTo>
                <a:cubicBezTo>
                  <a:pt x="2030592" y="611505"/>
                  <a:pt x="2069962" y="580390"/>
                  <a:pt x="2106157" y="560705"/>
                </a:cubicBezTo>
                <a:cubicBezTo>
                  <a:pt x="2142352" y="541020"/>
                  <a:pt x="2137272" y="552450"/>
                  <a:pt x="2172197" y="535940"/>
                </a:cubicBezTo>
                <a:cubicBezTo>
                  <a:pt x="2207122" y="519430"/>
                  <a:pt x="2238237" y="494665"/>
                  <a:pt x="2279512" y="478155"/>
                </a:cubicBezTo>
                <a:cubicBezTo>
                  <a:pt x="2320787" y="461645"/>
                  <a:pt x="2345552" y="461645"/>
                  <a:pt x="2378572" y="453390"/>
                </a:cubicBezTo>
                <a:cubicBezTo>
                  <a:pt x="2411592" y="445135"/>
                  <a:pt x="2418577" y="436880"/>
                  <a:pt x="2444612" y="436880"/>
                </a:cubicBezTo>
                <a:cubicBezTo>
                  <a:pt x="2470647" y="436880"/>
                  <a:pt x="2495412" y="434975"/>
                  <a:pt x="2510017" y="453390"/>
                </a:cubicBezTo>
                <a:cubicBezTo>
                  <a:pt x="2524622" y="471805"/>
                  <a:pt x="2513192" y="497840"/>
                  <a:pt x="2518272" y="527685"/>
                </a:cubicBezTo>
                <a:cubicBezTo>
                  <a:pt x="2523352" y="557530"/>
                  <a:pt x="2526527" y="573405"/>
                  <a:pt x="2534782" y="601345"/>
                </a:cubicBezTo>
                <a:cubicBezTo>
                  <a:pt x="2543037" y="629285"/>
                  <a:pt x="2541132" y="639445"/>
                  <a:pt x="2559547" y="667385"/>
                </a:cubicBezTo>
                <a:cubicBezTo>
                  <a:pt x="2577962" y="695325"/>
                  <a:pt x="2607172" y="711835"/>
                  <a:pt x="2625587" y="741680"/>
                </a:cubicBezTo>
                <a:cubicBezTo>
                  <a:pt x="2644002" y="771525"/>
                  <a:pt x="2633842" y="788035"/>
                  <a:pt x="2650352" y="815975"/>
                </a:cubicBezTo>
                <a:cubicBezTo>
                  <a:pt x="2666862" y="843915"/>
                  <a:pt x="2693532" y="855345"/>
                  <a:pt x="2708137" y="882015"/>
                </a:cubicBezTo>
                <a:cubicBezTo>
                  <a:pt x="2722742" y="908685"/>
                  <a:pt x="2714487" y="922020"/>
                  <a:pt x="2724647" y="948055"/>
                </a:cubicBezTo>
                <a:cubicBezTo>
                  <a:pt x="2734807" y="974090"/>
                  <a:pt x="2751317" y="1001395"/>
                  <a:pt x="2757667" y="1013460"/>
                </a:cubicBezTo>
              </a:path>
            </a:pathLst>
          </a:cu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3419872" y="5085184"/>
            <a:ext cx="2971165" cy="1178560"/>
          </a:xfrm>
          <a:custGeom>
            <a:avLst/>
            <a:gdLst>
              <a:gd name="connisteX0" fmla="*/ 86856 w 2757666"/>
              <a:gd name="connsiteY0" fmla="*/ 0 h 1013460"/>
              <a:gd name="connisteX1" fmla="*/ 78601 w 2757666"/>
              <a:gd name="connsiteY1" fmla="*/ 66040 h 1013460"/>
              <a:gd name="connisteX2" fmla="*/ 20816 w 2757666"/>
              <a:gd name="connsiteY2" fmla="*/ 148590 h 1013460"/>
              <a:gd name="connisteX3" fmla="*/ 4306 w 2757666"/>
              <a:gd name="connsiteY3" fmla="*/ 213995 h 1013460"/>
              <a:gd name="connisteX4" fmla="*/ 78601 w 2757666"/>
              <a:gd name="connsiteY4" fmla="*/ 238760 h 1013460"/>
              <a:gd name="connisteX5" fmla="*/ 161151 w 2757666"/>
              <a:gd name="connsiteY5" fmla="*/ 230505 h 1013460"/>
              <a:gd name="connisteX6" fmla="*/ 251956 w 2757666"/>
              <a:gd name="connsiteY6" fmla="*/ 205740 h 1013460"/>
              <a:gd name="connisteX7" fmla="*/ 326251 w 2757666"/>
              <a:gd name="connsiteY7" fmla="*/ 189230 h 1013460"/>
              <a:gd name="connisteX8" fmla="*/ 416421 w 2757666"/>
              <a:gd name="connsiteY8" fmla="*/ 172720 h 1013460"/>
              <a:gd name="connisteX9" fmla="*/ 515481 w 2757666"/>
              <a:gd name="connsiteY9" fmla="*/ 164465 h 1013460"/>
              <a:gd name="connisteX10" fmla="*/ 598031 w 2757666"/>
              <a:gd name="connsiteY10" fmla="*/ 148590 h 1013460"/>
              <a:gd name="connisteX11" fmla="*/ 688836 w 2757666"/>
              <a:gd name="connsiteY11" fmla="*/ 132080 h 1013460"/>
              <a:gd name="connisteX12" fmla="*/ 730111 w 2757666"/>
              <a:gd name="connsiteY12" fmla="*/ 197485 h 1013460"/>
              <a:gd name="connisteX13" fmla="*/ 705346 w 2757666"/>
              <a:gd name="connsiteY13" fmla="*/ 263525 h 1013460"/>
              <a:gd name="connisteX14" fmla="*/ 672326 w 2757666"/>
              <a:gd name="connsiteY14" fmla="*/ 329565 h 1013460"/>
              <a:gd name="connisteX15" fmla="*/ 647561 w 2757666"/>
              <a:gd name="connsiteY15" fmla="*/ 412115 h 1013460"/>
              <a:gd name="connisteX16" fmla="*/ 639306 w 2757666"/>
              <a:gd name="connsiteY16" fmla="*/ 494665 h 1013460"/>
              <a:gd name="connisteX17" fmla="*/ 606286 w 2757666"/>
              <a:gd name="connsiteY17" fmla="*/ 568960 h 1013460"/>
              <a:gd name="connisteX18" fmla="*/ 680581 w 2757666"/>
              <a:gd name="connsiteY18" fmla="*/ 577215 h 1013460"/>
              <a:gd name="connisteX19" fmla="*/ 779006 w 2757666"/>
              <a:gd name="connsiteY19" fmla="*/ 552450 h 1013460"/>
              <a:gd name="connisteX20" fmla="*/ 861556 w 2757666"/>
              <a:gd name="connsiteY20" fmla="*/ 527685 h 1013460"/>
              <a:gd name="connisteX21" fmla="*/ 977126 w 2757666"/>
              <a:gd name="connsiteY21" fmla="*/ 461645 h 1013460"/>
              <a:gd name="connisteX22" fmla="*/ 1067931 w 2757666"/>
              <a:gd name="connsiteY22" fmla="*/ 428625 h 1013460"/>
              <a:gd name="connisteX23" fmla="*/ 1158736 w 2757666"/>
              <a:gd name="connsiteY23" fmla="*/ 387350 h 1013460"/>
              <a:gd name="connisteX24" fmla="*/ 1232396 w 2757666"/>
              <a:gd name="connsiteY24" fmla="*/ 362585 h 1013460"/>
              <a:gd name="connisteX25" fmla="*/ 1323201 w 2757666"/>
              <a:gd name="connsiteY25" fmla="*/ 329565 h 1013460"/>
              <a:gd name="connisteX26" fmla="*/ 1405751 w 2757666"/>
              <a:gd name="connsiteY26" fmla="*/ 329565 h 1013460"/>
              <a:gd name="connisteX27" fmla="*/ 1463536 w 2757666"/>
              <a:gd name="connsiteY27" fmla="*/ 420370 h 1013460"/>
              <a:gd name="connisteX28" fmla="*/ 1463536 w 2757666"/>
              <a:gd name="connsiteY28" fmla="*/ 494665 h 1013460"/>
              <a:gd name="connisteX29" fmla="*/ 1438771 w 2757666"/>
              <a:gd name="connsiteY29" fmla="*/ 560705 h 1013460"/>
              <a:gd name="connisteX30" fmla="*/ 1414006 w 2757666"/>
              <a:gd name="connsiteY30" fmla="*/ 642620 h 1013460"/>
              <a:gd name="connisteX31" fmla="*/ 1397496 w 2757666"/>
              <a:gd name="connsiteY31" fmla="*/ 708660 h 1013460"/>
              <a:gd name="connisteX32" fmla="*/ 1405751 w 2757666"/>
              <a:gd name="connsiteY32" fmla="*/ 782955 h 1013460"/>
              <a:gd name="connisteX33" fmla="*/ 1471791 w 2757666"/>
              <a:gd name="connsiteY33" fmla="*/ 832485 h 1013460"/>
              <a:gd name="connisteX34" fmla="*/ 1546086 w 2757666"/>
              <a:gd name="connsiteY34" fmla="*/ 848995 h 1013460"/>
              <a:gd name="connisteX35" fmla="*/ 1620381 w 2757666"/>
              <a:gd name="connsiteY35" fmla="*/ 840740 h 1013460"/>
              <a:gd name="connisteX36" fmla="*/ 1710551 w 2757666"/>
              <a:gd name="connsiteY36" fmla="*/ 799465 h 1013460"/>
              <a:gd name="connisteX37" fmla="*/ 1784846 w 2757666"/>
              <a:gd name="connsiteY37" fmla="*/ 758190 h 1013460"/>
              <a:gd name="connisteX38" fmla="*/ 1908671 w 2757666"/>
              <a:gd name="connsiteY38" fmla="*/ 675640 h 1013460"/>
              <a:gd name="connisteX39" fmla="*/ 1991221 w 2757666"/>
              <a:gd name="connsiteY39" fmla="*/ 634365 h 1013460"/>
              <a:gd name="connisteX40" fmla="*/ 2106156 w 2757666"/>
              <a:gd name="connsiteY40" fmla="*/ 560705 h 1013460"/>
              <a:gd name="connisteX41" fmla="*/ 2172196 w 2757666"/>
              <a:gd name="connsiteY41" fmla="*/ 535940 h 1013460"/>
              <a:gd name="connisteX42" fmla="*/ 2279511 w 2757666"/>
              <a:gd name="connsiteY42" fmla="*/ 478155 h 1013460"/>
              <a:gd name="connisteX43" fmla="*/ 2378571 w 2757666"/>
              <a:gd name="connsiteY43" fmla="*/ 453390 h 1013460"/>
              <a:gd name="connisteX44" fmla="*/ 2444611 w 2757666"/>
              <a:gd name="connsiteY44" fmla="*/ 436880 h 1013460"/>
              <a:gd name="connisteX45" fmla="*/ 2510016 w 2757666"/>
              <a:gd name="connsiteY45" fmla="*/ 453390 h 1013460"/>
              <a:gd name="connisteX46" fmla="*/ 2518271 w 2757666"/>
              <a:gd name="connsiteY46" fmla="*/ 527685 h 1013460"/>
              <a:gd name="connisteX47" fmla="*/ 2534781 w 2757666"/>
              <a:gd name="connsiteY47" fmla="*/ 601345 h 1013460"/>
              <a:gd name="connisteX48" fmla="*/ 2559546 w 2757666"/>
              <a:gd name="connsiteY48" fmla="*/ 667385 h 1013460"/>
              <a:gd name="connisteX49" fmla="*/ 2625586 w 2757666"/>
              <a:gd name="connsiteY49" fmla="*/ 741680 h 1013460"/>
              <a:gd name="connisteX50" fmla="*/ 2650351 w 2757666"/>
              <a:gd name="connsiteY50" fmla="*/ 815975 h 1013460"/>
              <a:gd name="connisteX51" fmla="*/ 2708136 w 2757666"/>
              <a:gd name="connsiteY51" fmla="*/ 882015 h 1013460"/>
              <a:gd name="connisteX52" fmla="*/ 2724646 w 2757666"/>
              <a:gd name="connsiteY52" fmla="*/ 948055 h 1013460"/>
              <a:gd name="connisteX53" fmla="*/ 2757666 w 2757666"/>
              <a:gd name="connsiteY53" fmla="*/ 1013460 h 10134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</a:cxnLst>
            <a:rect l="l" t="t" r="r" b="b"/>
            <a:pathLst>
              <a:path w="2757667" h="1013460">
                <a:moveTo>
                  <a:pt x="86857" y="0"/>
                </a:moveTo>
                <a:cubicBezTo>
                  <a:pt x="86222" y="11430"/>
                  <a:pt x="91937" y="36195"/>
                  <a:pt x="78602" y="66040"/>
                </a:cubicBezTo>
                <a:cubicBezTo>
                  <a:pt x="65267" y="95885"/>
                  <a:pt x="35422" y="118745"/>
                  <a:pt x="20817" y="148590"/>
                </a:cubicBezTo>
                <a:cubicBezTo>
                  <a:pt x="6212" y="178435"/>
                  <a:pt x="-7123" y="196215"/>
                  <a:pt x="4307" y="213995"/>
                </a:cubicBezTo>
                <a:cubicBezTo>
                  <a:pt x="15737" y="231775"/>
                  <a:pt x="47487" y="235585"/>
                  <a:pt x="78602" y="238760"/>
                </a:cubicBezTo>
                <a:cubicBezTo>
                  <a:pt x="109717" y="241935"/>
                  <a:pt x="126227" y="236855"/>
                  <a:pt x="161152" y="230505"/>
                </a:cubicBezTo>
                <a:cubicBezTo>
                  <a:pt x="196077" y="224155"/>
                  <a:pt x="218937" y="213995"/>
                  <a:pt x="251957" y="205740"/>
                </a:cubicBezTo>
                <a:cubicBezTo>
                  <a:pt x="284977" y="197485"/>
                  <a:pt x="293232" y="195580"/>
                  <a:pt x="326252" y="189230"/>
                </a:cubicBezTo>
                <a:cubicBezTo>
                  <a:pt x="359272" y="182880"/>
                  <a:pt x="378322" y="177800"/>
                  <a:pt x="416422" y="172720"/>
                </a:cubicBezTo>
                <a:cubicBezTo>
                  <a:pt x="454522" y="167640"/>
                  <a:pt x="479287" y="169545"/>
                  <a:pt x="515482" y="164465"/>
                </a:cubicBezTo>
                <a:cubicBezTo>
                  <a:pt x="551677" y="159385"/>
                  <a:pt x="563107" y="154940"/>
                  <a:pt x="598032" y="148590"/>
                </a:cubicBezTo>
                <a:cubicBezTo>
                  <a:pt x="632957" y="142240"/>
                  <a:pt x="662167" y="122555"/>
                  <a:pt x="688837" y="132080"/>
                </a:cubicBezTo>
                <a:cubicBezTo>
                  <a:pt x="715507" y="141605"/>
                  <a:pt x="726937" y="171450"/>
                  <a:pt x="730112" y="197485"/>
                </a:cubicBezTo>
                <a:cubicBezTo>
                  <a:pt x="733287" y="223520"/>
                  <a:pt x="716777" y="236855"/>
                  <a:pt x="705347" y="263525"/>
                </a:cubicBezTo>
                <a:cubicBezTo>
                  <a:pt x="693917" y="290195"/>
                  <a:pt x="683757" y="299720"/>
                  <a:pt x="672327" y="329565"/>
                </a:cubicBezTo>
                <a:cubicBezTo>
                  <a:pt x="660897" y="359410"/>
                  <a:pt x="653912" y="379095"/>
                  <a:pt x="647562" y="412115"/>
                </a:cubicBezTo>
                <a:cubicBezTo>
                  <a:pt x="641212" y="445135"/>
                  <a:pt x="647562" y="463550"/>
                  <a:pt x="639307" y="494665"/>
                </a:cubicBezTo>
                <a:cubicBezTo>
                  <a:pt x="631052" y="525780"/>
                  <a:pt x="598032" y="552450"/>
                  <a:pt x="606287" y="568960"/>
                </a:cubicBezTo>
                <a:cubicBezTo>
                  <a:pt x="614542" y="585470"/>
                  <a:pt x="646292" y="580390"/>
                  <a:pt x="680582" y="577215"/>
                </a:cubicBezTo>
                <a:cubicBezTo>
                  <a:pt x="714872" y="574040"/>
                  <a:pt x="742812" y="562610"/>
                  <a:pt x="779007" y="552450"/>
                </a:cubicBezTo>
                <a:cubicBezTo>
                  <a:pt x="815202" y="542290"/>
                  <a:pt x="822187" y="546100"/>
                  <a:pt x="861557" y="527685"/>
                </a:cubicBezTo>
                <a:cubicBezTo>
                  <a:pt x="900927" y="509270"/>
                  <a:pt x="935852" y="481330"/>
                  <a:pt x="977127" y="461645"/>
                </a:cubicBezTo>
                <a:cubicBezTo>
                  <a:pt x="1018402" y="441960"/>
                  <a:pt x="1031737" y="443230"/>
                  <a:pt x="1067932" y="428625"/>
                </a:cubicBezTo>
                <a:cubicBezTo>
                  <a:pt x="1104127" y="414020"/>
                  <a:pt x="1125717" y="400685"/>
                  <a:pt x="1158737" y="387350"/>
                </a:cubicBezTo>
                <a:cubicBezTo>
                  <a:pt x="1191757" y="374015"/>
                  <a:pt x="1199377" y="374015"/>
                  <a:pt x="1232397" y="362585"/>
                </a:cubicBezTo>
                <a:cubicBezTo>
                  <a:pt x="1265417" y="351155"/>
                  <a:pt x="1288277" y="335915"/>
                  <a:pt x="1323202" y="329565"/>
                </a:cubicBezTo>
                <a:cubicBezTo>
                  <a:pt x="1358127" y="323215"/>
                  <a:pt x="1377812" y="311150"/>
                  <a:pt x="1405752" y="329565"/>
                </a:cubicBezTo>
                <a:cubicBezTo>
                  <a:pt x="1433692" y="347980"/>
                  <a:pt x="1452107" y="387350"/>
                  <a:pt x="1463537" y="420370"/>
                </a:cubicBezTo>
                <a:cubicBezTo>
                  <a:pt x="1474967" y="453390"/>
                  <a:pt x="1468617" y="466725"/>
                  <a:pt x="1463537" y="494665"/>
                </a:cubicBezTo>
                <a:cubicBezTo>
                  <a:pt x="1458457" y="522605"/>
                  <a:pt x="1448932" y="530860"/>
                  <a:pt x="1438772" y="560705"/>
                </a:cubicBezTo>
                <a:cubicBezTo>
                  <a:pt x="1428612" y="590550"/>
                  <a:pt x="1422262" y="612775"/>
                  <a:pt x="1414007" y="642620"/>
                </a:cubicBezTo>
                <a:cubicBezTo>
                  <a:pt x="1405752" y="672465"/>
                  <a:pt x="1399402" y="680720"/>
                  <a:pt x="1397497" y="708660"/>
                </a:cubicBezTo>
                <a:cubicBezTo>
                  <a:pt x="1395592" y="736600"/>
                  <a:pt x="1391147" y="758190"/>
                  <a:pt x="1405752" y="782955"/>
                </a:cubicBezTo>
                <a:cubicBezTo>
                  <a:pt x="1420357" y="807720"/>
                  <a:pt x="1443852" y="819150"/>
                  <a:pt x="1471792" y="832485"/>
                </a:cubicBezTo>
                <a:cubicBezTo>
                  <a:pt x="1499732" y="845820"/>
                  <a:pt x="1516242" y="847090"/>
                  <a:pt x="1546087" y="848995"/>
                </a:cubicBezTo>
                <a:cubicBezTo>
                  <a:pt x="1575932" y="850900"/>
                  <a:pt x="1587362" y="850900"/>
                  <a:pt x="1620382" y="840740"/>
                </a:cubicBezTo>
                <a:cubicBezTo>
                  <a:pt x="1653402" y="830580"/>
                  <a:pt x="1677532" y="815975"/>
                  <a:pt x="1710552" y="799465"/>
                </a:cubicBezTo>
                <a:cubicBezTo>
                  <a:pt x="1743572" y="782955"/>
                  <a:pt x="1745477" y="782955"/>
                  <a:pt x="1784847" y="758190"/>
                </a:cubicBezTo>
                <a:cubicBezTo>
                  <a:pt x="1824217" y="733425"/>
                  <a:pt x="1867397" y="700405"/>
                  <a:pt x="1908672" y="675640"/>
                </a:cubicBezTo>
                <a:cubicBezTo>
                  <a:pt x="1949947" y="650875"/>
                  <a:pt x="1951852" y="657225"/>
                  <a:pt x="1991222" y="634365"/>
                </a:cubicBezTo>
                <a:cubicBezTo>
                  <a:pt x="2030592" y="611505"/>
                  <a:pt x="2069962" y="580390"/>
                  <a:pt x="2106157" y="560705"/>
                </a:cubicBezTo>
                <a:cubicBezTo>
                  <a:pt x="2142352" y="541020"/>
                  <a:pt x="2137272" y="552450"/>
                  <a:pt x="2172197" y="535940"/>
                </a:cubicBezTo>
                <a:cubicBezTo>
                  <a:pt x="2207122" y="519430"/>
                  <a:pt x="2238237" y="494665"/>
                  <a:pt x="2279512" y="478155"/>
                </a:cubicBezTo>
                <a:cubicBezTo>
                  <a:pt x="2320787" y="461645"/>
                  <a:pt x="2345552" y="461645"/>
                  <a:pt x="2378572" y="453390"/>
                </a:cubicBezTo>
                <a:cubicBezTo>
                  <a:pt x="2411592" y="445135"/>
                  <a:pt x="2418577" y="436880"/>
                  <a:pt x="2444612" y="436880"/>
                </a:cubicBezTo>
                <a:cubicBezTo>
                  <a:pt x="2470647" y="436880"/>
                  <a:pt x="2495412" y="434975"/>
                  <a:pt x="2510017" y="453390"/>
                </a:cubicBezTo>
                <a:cubicBezTo>
                  <a:pt x="2524622" y="471805"/>
                  <a:pt x="2513192" y="497840"/>
                  <a:pt x="2518272" y="527685"/>
                </a:cubicBezTo>
                <a:cubicBezTo>
                  <a:pt x="2523352" y="557530"/>
                  <a:pt x="2526527" y="573405"/>
                  <a:pt x="2534782" y="601345"/>
                </a:cubicBezTo>
                <a:cubicBezTo>
                  <a:pt x="2543037" y="629285"/>
                  <a:pt x="2541132" y="639445"/>
                  <a:pt x="2559547" y="667385"/>
                </a:cubicBezTo>
                <a:cubicBezTo>
                  <a:pt x="2577962" y="695325"/>
                  <a:pt x="2607172" y="711835"/>
                  <a:pt x="2625587" y="741680"/>
                </a:cubicBezTo>
                <a:cubicBezTo>
                  <a:pt x="2644002" y="771525"/>
                  <a:pt x="2633842" y="788035"/>
                  <a:pt x="2650352" y="815975"/>
                </a:cubicBezTo>
                <a:cubicBezTo>
                  <a:pt x="2666862" y="843915"/>
                  <a:pt x="2693532" y="855345"/>
                  <a:pt x="2708137" y="882015"/>
                </a:cubicBezTo>
                <a:cubicBezTo>
                  <a:pt x="2722742" y="908685"/>
                  <a:pt x="2714487" y="922020"/>
                  <a:pt x="2724647" y="948055"/>
                </a:cubicBezTo>
                <a:cubicBezTo>
                  <a:pt x="2734807" y="974090"/>
                  <a:pt x="2751317" y="1001395"/>
                  <a:pt x="2757667" y="101346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eraserobjec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445224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eraserpoint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6469" y="2351793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1"/>
          <p:cNvSpPr/>
          <p:nvPr/>
        </p:nvSpPr>
        <p:spPr>
          <a:xfrm>
            <a:off x="1043608" y="1340768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Oval 11"/>
          <p:cNvSpPr/>
          <p:nvPr/>
        </p:nvSpPr>
        <p:spPr>
          <a:xfrm>
            <a:off x="1187624" y="1340768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Rectangle 19"/>
          <p:cNvSpPr/>
          <p:nvPr/>
        </p:nvSpPr>
        <p:spPr>
          <a:xfrm>
            <a:off x="1691680" y="1268760"/>
            <a:ext cx="2124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Berlin Sans FB" pitchFamily="34" charset="0"/>
                <a:ea typeface="微软雅黑" panose="020B0503020204020204" pitchFamily="34" charset="-122"/>
              </a:rPr>
              <a:t>2. </a:t>
            </a:r>
            <a:r>
              <a:rPr lang="uk-UA" altLang="zh-CN" sz="2800" dirty="0" smtClean="0">
                <a:latin typeface="Berlin Sans FB" pitchFamily="34" charset="0"/>
                <a:ea typeface="微软雅黑" panose="020B0503020204020204" pitchFamily="34" charset="-122"/>
              </a:rPr>
              <a:t>Очищення</a:t>
            </a:r>
            <a:endParaRPr lang="zh-CN" altLang="en-US" sz="2800" dirty="0">
              <a:latin typeface="Berlin Sans FB" pitchFamily="34" charset="0"/>
              <a:ea typeface="微软雅黑" panose="020B0503020204020204" pitchFamily="34" charset="-122"/>
            </a:endParaRPr>
          </a:p>
        </p:txBody>
      </p:sp>
      <p:pic>
        <p:nvPicPr>
          <p:cNvPr id="20" name="图片 19" descr="eraserpoint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038378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 descr="eraserobjec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365104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9 0.02359 C 0.05261 0.02706 0.06823 0.02197 0.06823 0.02197 C 0.09514 0.02405 0.08403 0.01758 0.09236 0.03377 C 0.09566 0.04741 0.09688 0.06406 0.10868 0.06915 C 0.12396 0.06799 0.13038 0.06776 0.14288 0.06244 C 0.16042 0.04649 0.17188 0.07216 0.17587 0.09112 C 0.17674 0.09505 0.17848 0.11263 0.18334 0.11471 C 0.18837 0.11679 0.18594 0.11563 0.19098 0.11818 C 0.20035 0.11748 0.21007 0.1191 0.21893 0.11471 C 0.225 0.1117 0.23125 0.10615 0.23785 0.10453 C 0.24479 0.10291 0.25035 0.10268 0.25677 0.09945 C 0.2665 0.10014 0.27639 0.09921 0.28594 0.1013 C 0.28768 0.10176 0.28854 0.10453 0.28976 0.10638 C 0.2941 0.11309 0.29827 0.1198 0.30243 0.1265 C 0.30747 0.13483 0.3125 0.14339 0.31754 0.15171 C 0.31945 0.15495 0.32275 0.16189 0.32275 0.16189 " pathEditMode="relative" ptsTypes="fffffffffffffff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03515E-7 L -0.49601 0.0053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animBg="1"/>
      <p:bldP spid="6" grpId="0" animBg="1"/>
      <p:bldP spid="6" grpId="1" animBg="1"/>
      <p:bldP spid="14" grpId="0" animBg="1"/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2123728" y="2852936"/>
            <a:ext cx="504056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zh-CN" sz="3600" b="1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проводьте двома пальцями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16410" name="Picture 26" descr="图片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8838" y="5053458"/>
            <a:ext cx="3956050" cy="2840038"/>
          </a:xfrm>
          <a:prstGeom prst="rect">
            <a:avLst/>
          </a:prstGeom>
          <a:noFill/>
        </p:spPr>
      </p:pic>
      <p:sp>
        <p:nvSpPr>
          <p:cNvPr id="7" name="Oval 11"/>
          <p:cNvSpPr/>
          <p:nvPr/>
        </p:nvSpPr>
        <p:spPr>
          <a:xfrm>
            <a:off x="1043608" y="1340768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Oval 11"/>
          <p:cNvSpPr/>
          <p:nvPr/>
        </p:nvSpPr>
        <p:spPr>
          <a:xfrm>
            <a:off x="1187624" y="1340768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9"/>
          <p:cNvSpPr/>
          <p:nvPr/>
        </p:nvSpPr>
        <p:spPr>
          <a:xfrm>
            <a:off x="1691680" y="1340768"/>
            <a:ext cx="3781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Berlin Sans FB" pitchFamily="34" charset="0"/>
                <a:ea typeface="微软雅黑" panose="020B0503020204020204" pitchFamily="34" charset="-122"/>
              </a:rPr>
              <a:t>3. </a:t>
            </a:r>
            <a:r>
              <a:rPr lang="uk-UA" altLang="zh-CN" sz="2800" dirty="0" smtClean="0">
                <a:latin typeface="Berlin Sans FB" pitchFamily="34" charset="0"/>
                <a:ea typeface="微软雅黑" panose="020B0503020204020204" pitchFamily="34" charset="-122"/>
              </a:rPr>
              <a:t>Розпізнавання жестів</a:t>
            </a:r>
            <a:endParaRPr lang="zh-CN" altLang="en-US" sz="2800" dirty="0">
              <a:latin typeface="Berlin Sans FB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0.02937 L -0.48021 -0.1928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0" y="-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2 -0.19288 C -0.49184 -0.19866 -0.4868 -0.20999 -0.49375 -0.21994 C -0.49427 -0.22179 -0.49652 -0.22988 -0.49618 -0.2315 C -0.49566 -0.23335 -0.49375 -0.23381 -0.49253 -0.23474 C -0.48524 -0.23428 -0.47777 -0.2352 -0.47066 -0.23312 C -0.46892 -0.23243 -0.46875 -0.2241 -0.47066 -0.21994 C -0.47257 -0.21485 -0.48038 -0.21531 -0.48281 -0.21485 C -0.48975 -0.21531 -0.4967 -0.21554 -0.50347 -0.21624 C -0.5059 -0.2167 -0.5085 -0.21716 -0.51076 -0.21809 C -0.51336 -0.21901 -0.51822 -0.22133 -0.51822 -0.22109 C -0.51979 -0.22318 -0.5217 -0.22433 -0.52291 -0.22641 C -0.52482 -0.22942 -0.52795 -0.23659 -0.52795 -0.23636 C -0.52882 -0.24399 -0.5309 -0.24954 -0.52916 -0.25648 C -0.52222 -0.25602 -0.51527 -0.25555 -0.5085 -0.25486 C -0.50677 -0.25463 -0.50416 -0.25532 -0.50347 -0.25324 C -0.50086 -0.24307 -0.50572 -0.23867 -0.51076 -0.23659 C -0.5184 -0.23705 -0.52725 -0.23289 -0.53402 -0.23798 C -0.53784 -0.24121 -0.53437 -0.25093 -0.53645 -0.25648 C -0.53941 -0.2648 -0.53784 -0.2611 -0.54132 -0.26804 C -0.54097 -0.27128 -0.54132 -0.27521 -0.5401 -0.27822 C -0.53871 -0.28169 -0.53402 -0.28631 -0.53402 -0.28631 C -0.52604 -0.28446 -0.52552 -0.28446 -0.52291 -0.27475 C -0.52604 -0.26295 -0.52552 -0.26134 -0.53524 -0.2581 C -0.54236 -0.24885 -0.54739 -0.2544 -0.5585 -0.25648 C -0.56371 -0.26781 -0.56875 -0.2766 -0.5717 -0.28978 C -0.57135 -0.29209 -0.57204 -0.29579 -0.57066 -0.29626 C -0.56145 -0.30042 -0.55937 -0.29302 -0.55711 -0.28469 C -0.55746 -0.28099 -0.55746 -0.2766 -0.5585 -0.27313 C -0.55902 -0.27082 -0.56093 -0.27012 -0.56215 -0.26804 C -0.56822 -0.25787 -0.56996 -0.25578 -0.57916 -0.25139 C -0.58142 -0.25185 -0.5842 -0.25162 -0.58645 -0.25324 C -0.58923 -0.25509 -0.58888 -0.26018 -0.5901 -0.26295 C -0.59132 -0.26619 -0.59357 -0.2685 -0.59496 -0.27128 C -0.59809 -0.28423 -0.59583 -0.27868 -0.60104 -0.28816 C -0.60399 -0.29996 -0.60208 -0.2951 -0.6059 -0.30343 C -0.60416 -0.32632 -0.60468 -0.32031 -0.58645 -0.31823 C -0.58055 -0.31545 -0.58263 -0.31198 -0.57916 -0.30481 C -0.57882 -0.3025 -0.57777 -0.30042 -0.57777 -0.29811 C -0.57777 -0.29163 -0.5776 -0.28446 -0.57916 -0.27822 C -0.58003 -0.27336 -0.59062 -0.27197 -0.5927 -0.27128 C -0.61336 -0.27267 -0.62135 -0.26827 -0.63142 -0.28978 C -0.63263 -0.29418 -0.63281 -0.2988 -0.63402 -0.30343 C -0.63593 -0.31083 -0.63906 -0.31753 -0.64132 -0.32493 C -0.63958 -0.33858 -0.63923 -0.34043 -0.62899 -0.3432 C -0.61232 -0.34135 -0.61458 -0.34552 -0.61197 -0.3284 C -0.61215 -0.32516 -0.61388 -0.29973 -0.62048 -0.29811 C -0.62291 -0.29764 -0.62534 -0.29695 -0.62777 -0.29626 C -0.63316 -0.29695 -0.63854 -0.29603 -0.64375 -0.29811 C -0.64809 -0.29996 -0.6493 -0.31776 -0.65347 -0.32331 C -0.65468 -0.33257 -0.65468 -0.34182 -0.65954 -0.34829 C -0.66093 -0.3543 -0.66302 -0.36009 -0.65954 -0.36656 C -0.65798 -0.36957 -0.65208 -0.3698 -0.65208 -0.3698 C -0.64982 -0.36887 -0.64461 -0.3698 -0.64479 -0.36656 C -0.646 -0.34783 -0.64496 -0.34135 -0.6559 -0.33164 C -0.65954 -0.3321 -0.66354 -0.33095 -0.66684 -0.33303 C -0.66944 -0.33511 -0.6717 -0.3432 -0.6717 -0.34297 C -0.67257 -0.34783 -0.67343 -0.35222 -0.6743 -0.35662 C -0.67465 -0.36032 -0.67291 -0.36818 -0.67291 -0.36795 " pathEditMode="relative" rAng="0" ptsTypes="fffffffffffffffffffffffffffffffffffffffffffffffffffffffffA">
                                      <p:cBhvr>
                                        <p:cTn id="28" dur="5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-89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1 0.11216 C -0.02882 0.11401 -0.03107 0.11586 -0.03837 0.11216 C -0.04045 0.11101 -0.04097 0.10846 -0.04236 0.10685 C -0.04357 0.10592 -0.04514 0.10523 -0.04653 0.1043 C -0.05208 0.09343 -0.04583 0.10453 -0.05468 0.09366 C -0.05677 0.09135 -0.05833 0.08881 -0.06024 0.08603 C -0.06111 0.08464 -0.06302 0.0821 -0.06302 0.08233 C -0.06389 0.07956 -0.06475 0.07678 -0.06562 0.07424 C -0.06736 0.06938 -0.05642 0.06522 -0.05208 0.06383 C -0.0493 0.06406 -0.04635 0.06406 -0.04375 0.06522 C -0.03559 0.06845 -0.04028 0.07794 -0.04514 0.0821 C -0.05382 0.08881 -0.06458 0.08904 -0.07517 0.09019 C -0.08281 0.08765 -0.08628 0.08696 -0.08871 0.07956 C -0.0875 0.06684 -0.08767 0.06406 -0.07517 0.05967 C -0.06597 0.06591 -0.06736 0.07863 -0.07621 0.08487 C -0.08194 0.08441 -0.08802 0.08603 -0.09288 0.08349 C -0.0967 0.08164 -0.09965 0.07308 -0.09965 0.07331 C -0.10052 0.06614 -0.10312 0.05319 -0.09965 0.04672 C -0.09843 0.04463 -0.09409 0.04625 -0.09149 0.04579 C -0.08837 0.04625 -0.08368 0.0444 -0.08194 0.04672 C -0.07656 0.05527 -0.08507 0.06175 -0.09149 0.06383 C -0.09843 0.06337 -0.1059 0.06452 -0.1118 0.06129 C -0.12118 0.0562 -0.12673 0.04602 -0.12951 0.03608 C -0.12934 0.03353 -0.13003 0.03099 -0.1283 0.02868 C -0.12482 0.02475 -0.11354 0.02868 -0.1092 0.02983 C -0.11059 0.04001 -0.10955 0.0444 -0.11875 0.04926 C -0.12326 0.05203 -0.13385 0.05342 -0.13385 0.05389 C -0.13993 0.05042 -0.14236 0.0481 -0.14479 0.04186 C -0.14357 0.02475 -0.14878 0.01734 -0.13385 0.02058 C -0.13159 0.02706 -0.13038 0.02729 -0.13524 0.03608 C -0.13663 0.03932 -0.13975 0.0407 -0.14201 0.04278 C -0.14288 0.04394 -0.14479 0.04579 -0.14479 0.04602 C -0.16024 0.0444 -0.15955 0.04833 -0.16649 0.04024 C -0.16857 0.03793 -0.17066 0.034 -0.17187 0.03122 C -0.17291 0.02868 -0.17465 0.02336 -0.17465 0.02359 C -0.17274 0.00648 -0.17569 0.00809 -0.15955 0.01018 C -0.15642 0.01364 -0.15434 0.01642 -0.1526 0.02058 C -0.15486 0.03307 -0.15191 0.04001 -0.16371 0.04278 C -0.171 0.04255 -0.1783 0.04278 -0.18559 0.04186 C -0.1901 0.0407 -0.19062 0.03654 -0.19236 0.03353 C -0.19583 0.02752 -0.1967 0.0222 -0.19913 0.01596 C -0.19809 0.00463 -0.2 0.00069 -0.18975 -0.00278 C -0.1875 -0.00231 -0.18368 -0.00324 -0.18281 -0.00139 C -0.17795 0.01087 -0.18784 0.01873 -0.19791 0.0222 C -0.21753 0.02035 -0.20712 0.02336 -0.21684 0.01411 C -0.22031 0.00046 -0.21562 0.01665 -0.221 0.00509 C -0.22205 0.00231 -0.22257 -0.00093 -0.22378 -0.00393 C -0.22552 -0.0155 -0.22882 -0.02336 -0.21562 -0.02683 C -0.21337 -0.02683 -0.21059 -0.02683 -0.20885 -0.0259 C -0.20729 -0.02475 -0.20729 -0.02266 -0.20729 -0.02128 C -0.20729 -0.00902 -0.20642 -0.00439 -0.21562 0.00139 C -0.23611 -0.00046 -0.22864 0.00301 -0.23593 -0.00786 C -0.23437 -0.02336 -0.23455 -0.01758 -0.23455 -0.02475 " pathEditMode="relative" rAng="0" ptsTypes="ffffffffffffffffffffffffffffffffffffffffffffffffffffA">
                                      <p:cBhvr>
                                        <p:cTn id="30" dur="5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0" y="-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/>
      <p:bldP spid="16404" grpId="1"/>
      <p:bldP spid="7" grpId="0" animBg="1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8" descr="图片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068960"/>
            <a:ext cx="3548063" cy="2687638"/>
          </a:xfrm>
          <a:prstGeom prst="rect">
            <a:avLst/>
          </a:prstGeom>
          <a:noFill/>
        </p:spPr>
      </p:pic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1619672" y="2420889"/>
            <a:ext cx="604867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zh-CN" sz="36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п</a:t>
            </a:r>
            <a:r>
              <a:rPr lang="uk-UA" altLang="zh-CN" sz="3600" b="1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ерегорніть сторінку </a:t>
            </a:r>
            <a:r>
              <a:rPr lang="uk-UA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двопа</a:t>
            </a:r>
            <a:r>
              <a:rPr lang="uk-UA" altLang="zh-CN" sz="3600" b="1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пальцями</a:t>
            </a:r>
            <a:endParaRPr lang="en-US" altLang="zh-CN" sz="3600" b="1" dirty="0">
              <a:solidFill>
                <a:srgbClr val="FF0000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7" name="Oval 11"/>
          <p:cNvSpPr/>
          <p:nvPr/>
        </p:nvSpPr>
        <p:spPr>
          <a:xfrm>
            <a:off x="1043608" y="1340768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Oval 11"/>
          <p:cNvSpPr/>
          <p:nvPr/>
        </p:nvSpPr>
        <p:spPr>
          <a:xfrm>
            <a:off x="1187624" y="1340768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19"/>
          <p:cNvSpPr/>
          <p:nvPr/>
        </p:nvSpPr>
        <p:spPr>
          <a:xfrm>
            <a:off x="1691680" y="1340768"/>
            <a:ext cx="3781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Berlin Sans FB" pitchFamily="34" charset="0"/>
                <a:ea typeface="微软雅黑" panose="020B0503020204020204" pitchFamily="34" charset="-122"/>
              </a:rPr>
              <a:t>3. </a:t>
            </a:r>
            <a:r>
              <a:rPr lang="uk-UA" altLang="zh-CN" sz="2800" dirty="0" smtClean="0">
                <a:latin typeface="Berlin Sans FB" pitchFamily="34" charset="0"/>
                <a:ea typeface="微软雅黑" panose="020B0503020204020204" pitchFamily="34" charset="-122"/>
              </a:rPr>
              <a:t>Розпізнавання жестів</a:t>
            </a:r>
            <a:endParaRPr lang="zh-CN" altLang="en-US" sz="2800" dirty="0">
              <a:latin typeface="Berlin Sans FB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27275 -0.006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74 -0.00694 L 0.60608 -0.00694 " pathEditMode="relative" ptsTypes="AA">
                                      <p:cBhvr>
                                        <p:cTn id="27" dur="2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/>
      <p:bldP spid="7" grpId="0" animBg="1"/>
      <p:bldP spid="8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18" descr="RVPO)QBM6$6]@AI4~4~)BY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5094">
            <a:off x="3399515" y="2826039"/>
            <a:ext cx="2237533" cy="3891540"/>
          </a:xfrm>
          <a:prstGeom prst="rect">
            <a:avLst/>
          </a:prstGeom>
          <a:noFill/>
        </p:spPr>
      </p:pic>
      <p:pic>
        <p:nvPicPr>
          <p:cNvPr id="18444" name="Picture 12" descr="图片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68919">
            <a:off x="10019300" y="3223185"/>
            <a:ext cx="3675063" cy="2822575"/>
          </a:xfrm>
          <a:prstGeom prst="rect">
            <a:avLst/>
          </a:prstGeom>
          <a:noFill/>
        </p:spPr>
      </p:pic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1331640" y="2780928"/>
            <a:ext cx="684076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потріть, щоб очистити</a:t>
            </a:r>
            <a:endParaRPr lang="en-US" altLang="zh-CN" sz="36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" name="Oval 11"/>
          <p:cNvSpPr/>
          <p:nvPr/>
        </p:nvSpPr>
        <p:spPr>
          <a:xfrm>
            <a:off x="1043608" y="1340768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11"/>
          <p:cNvSpPr/>
          <p:nvPr/>
        </p:nvSpPr>
        <p:spPr>
          <a:xfrm>
            <a:off x="1187624" y="1340768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9"/>
          <p:cNvSpPr/>
          <p:nvPr/>
        </p:nvSpPr>
        <p:spPr>
          <a:xfrm>
            <a:off x="1691680" y="1340768"/>
            <a:ext cx="3490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Berlin Sans FB" pitchFamily="34" charset="0"/>
                <a:ea typeface="微软雅黑" panose="020B0503020204020204" pitchFamily="34" charset="-122"/>
              </a:rPr>
              <a:t>3. Gesture Recognition</a:t>
            </a:r>
            <a:endParaRPr lang="zh-CN" altLang="en-US" sz="2800" dirty="0">
              <a:latin typeface="Berlin Sans FB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11 0.10777 C -0.19636 0.08719 -0.20486 0.06753 -0.21198 0.04741 C -0.22084 0.02243 -0.22882 -0.00555 -0.23542 -0.03192 C -0.23663 -0.03654 -0.2408 -0.03862 -0.24323 -0.04232 C -0.24688 -0.04787 -0.24792 -0.05504 -0.25104 -0.06106 C -0.25347 -0.07424 -0.25139 -0.06707 -0.25886 -0.08187 C -0.2599 -0.08395 -0.26198 -0.08811 -0.26198 -0.08788 C -0.26511 -0.10893 -0.26077 -0.08973 -0.26823 -0.10476 C -0.2691 -0.10661 -0.2691 -0.10916 -0.26979 -0.11101 C -0.27275 -0.1191 -0.27518 -0.1228 -0.27917 -0.12974 C -0.28264 -0.14385 -0.27778 -0.12697 -0.28698 -0.14431 C -0.28802 -0.14616 -0.28785 -0.14871 -0.28854 -0.15056 C -0.29167 -0.15911 -0.29844 -0.16836 -0.30417 -0.17345 C -0.30625 -0.17761 -0.30729 -0.18316 -0.31042 -0.18594 C -0.31354 -0.18871 -0.31754 -0.19033 -0.31979 -0.19427 C -0.325 -0.20352 -0.33038 -0.2093 -0.33854 -0.213 C -0.34271 -0.22132 -0.34618 -0.22248 -0.35261 -0.22757 C -0.36042 -0.23381 -0.36563 -0.24121 -0.37448 -0.24422 C -0.38629 -0.25463 -0.37136 -0.24237 -0.38542 -0.25046 C -0.39427 -0.25555 -0.40243 -0.26249 -0.41198 -0.26526 C -0.42622 -0.27798 -0.44063 -0.28007 -0.45729 -0.28192 C -0.4684 -0.28677 -0.47917 -0.29093 -0.49011 -0.29649 C -0.49323 -0.2981 -0.50035 -0.3025 -0.50417 -0.30273 C -0.51615 -0.30342 -0.52813 -0.30273 -0.54011 -0.30273 " pathEditMode="relative" rAng="0" ptsTypes="fffffffffffffffffffffffA">
                                      <p:cBhvr>
                                        <p:cTn id="28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243 -0.29695 C -0.57587 -0.28816 -0.55972 -0.29302 -0.60209 -0.2907 C -0.60972 -0.28793 -0.61354 -0.28215 -0.62049 -0.27822 C -0.63177 -0.27174 -0.64497 -0.26966 -0.65729 -0.26781 C -0.66736 -0.26411 -0.67813 -0.26365 -0.68854 -0.26133 C -0.69653 -0.25532 -0.70278 -0.24838 -0.71059 -0.24237 C -0.71545 -0.23381 -0.7217 -0.22479 -0.729 -0.21924 C -0.73021 -0.21716 -0.73108 -0.21485 -0.73264 -0.213 C -0.73438 -0.21115 -0.73681 -0.21069 -0.7382 -0.20884 C -0.73941 -0.20722 -0.73906 -0.20444 -0.74011 -0.20259 C -0.7415 -0.19958 -0.74375 -0.19704 -0.74549 -0.19427 C -0.74445 -0.17576 -0.75052 -0.15842 -0.73455 -0.15217 C -0.7257 -0.14223 -0.72847 -0.1346 -0.7217 -0.12303 C -0.72327 -0.09783 -0.71962 -0.09667 -0.73455 -0.08534 C -0.74184 -0.07239 -0.75347 -0.0636 -0.76389 -0.05389 C -0.76597 -0.05204 -0.76719 -0.0488 -0.76945 -0.04741 C -0.77292 -0.04533 -0.78056 -0.04325 -0.78056 -0.04302 C -0.78229 -0.04117 -0.78438 -0.03932 -0.78594 -0.037 C -0.78872 -0.03307 -0.7934 -0.02451 -0.7934 -0.02428 C -0.79097 0.01295 -0.79479 -0.00578 -0.78229 0.01549 C -0.7809 0.02521 -0.77882 0.03353 -0.77674 0.04278 C -0.77743 0.0525 -0.77656 0.06267 -0.77865 0.07215 C -0.77917 0.07447 -0.78247 0.07447 -0.7842 0.07632 C -0.78959 0.08256 -0.78837 0.09158 -0.79514 0.09736 C -0.80278 0.10361 -0.82882 0.10199 -0.83924 0.10361 C -0.84306 0.10407 -0.8467 0.10476 -0.85035 0.10569 C -0.854 0.10684 -0.86129 0.10985 -0.86129 0.11008 C -0.86806 0.11748 -0.87031 0.1272 -0.87795 0.13298 C -0.88177 0.15726 -0.88351 0.16998 -0.87049 0.18941 C -0.86858 0.19611 -0.86129 0.20837 -0.86129 0.2086 C -0.86511 0.21462 -0.86875 0.22086 -0.8724 0.2271 C -0.87465 0.2308 -0.87969 0.22988 -0.88351 0.23127 C -0.88889 0.23358 -0.91077 0.23358 -0.92379 0.23358 " pathEditMode="relative" rAng="0" ptsTypes="ffffffffffffffffffffffffffffffffA">
                                      <p:cBhvr>
                                        <p:cTn id="31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00" y="265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1" grpId="0"/>
      <p:bldP spid="7" grpId="0" animBg="1"/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 4"/>
          <p:cNvSpPr/>
          <p:nvPr/>
        </p:nvSpPr>
        <p:spPr>
          <a:xfrm>
            <a:off x="3707904" y="260648"/>
            <a:ext cx="504056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835696" y="2780928"/>
            <a:ext cx="527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Figure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Wingdings" pitchFamily="2" charset="2"/>
              </a:rPr>
              <a:t>﹥ Line/Plane Figure/Solid Figure</a:t>
            </a:r>
            <a:endParaRPr lang="zh-CN" altLang="en-US" sz="24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4365104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Давайте візьмемо просторову фігуру (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solid figure)</a:t>
            </a:r>
            <a:r>
              <a:rPr lang="uk-UA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для прикладу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.</a:t>
            </a:r>
            <a:endParaRPr lang="zh-CN" altLang="en-US" sz="24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rot="16200000" flipH="1">
            <a:off x="3887924" y="1232756"/>
            <a:ext cx="1656184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1"/>
          <p:cNvSpPr/>
          <p:nvPr/>
        </p:nvSpPr>
        <p:spPr>
          <a:xfrm>
            <a:off x="1043608" y="1340768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11"/>
          <p:cNvSpPr/>
          <p:nvPr/>
        </p:nvSpPr>
        <p:spPr>
          <a:xfrm>
            <a:off x="1187624" y="1340768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9"/>
          <p:cNvSpPr/>
          <p:nvPr/>
        </p:nvSpPr>
        <p:spPr>
          <a:xfrm>
            <a:off x="1691680" y="1340768"/>
            <a:ext cx="2705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Berlin Sans FB" pitchFamily="34" charset="0"/>
                <a:ea typeface="微软雅黑" panose="020B0503020204020204" pitchFamily="34" charset="-122"/>
              </a:rPr>
              <a:t>4. </a:t>
            </a:r>
            <a:r>
              <a:rPr lang="uk-UA" altLang="zh-CN" sz="2800" dirty="0" smtClean="0">
                <a:latin typeface="Berlin Sans FB" pitchFamily="34" charset="0"/>
                <a:ea typeface="微软雅黑" panose="020B0503020204020204" pitchFamily="34" charset="-122"/>
              </a:rPr>
              <a:t>Вставте фігуру</a:t>
            </a:r>
            <a:endParaRPr lang="zh-CN" altLang="en-US" sz="2800" dirty="0">
              <a:latin typeface="Berlin Sans FB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1"/>
      <p:bldP spid="10" grpId="0"/>
      <p:bldP spid="11" grpId="0" animBg="1"/>
      <p:bldP spid="13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内容占位符 56" descr="图片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6552" y="0"/>
            <a:ext cx="11593288" cy="8231489"/>
          </a:xfrm>
        </p:spPr>
      </p:pic>
      <p:sp>
        <p:nvSpPr>
          <p:cNvPr id="65" name="圆角矩形 64"/>
          <p:cNvSpPr/>
          <p:nvPr/>
        </p:nvSpPr>
        <p:spPr>
          <a:xfrm rot="3353473">
            <a:off x="-1953193" y="925653"/>
            <a:ext cx="7846938" cy="5827861"/>
          </a:xfrm>
          <a:prstGeom prst="roundRect">
            <a:avLst>
              <a:gd name="adj" fmla="val 25034"/>
            </a:avLst>
          </a:prstGeom>
          <a:noFill/>
          <a:ln>
            <a:solidFill>
              <a:srgbClr val="F67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 rot="3353473">
            <a:off x="-3225923" y="1119837"/>
            <a:ext cx="7846938" cy="5827861"/>
          </a:xfrm>
          <a:prstGeom prst="roundRect">
            <a:avLst>
              <a:gd name="adj" fmla="val 25034"/>
            </a:avLst>
          </a:prstGeom>
          <a:solidFill>
            <a:srgbClr val="6C5B7B"/>
          </a:solidFill>
          <a:ln>
            <a:solidFill>
              <a:srgbClr val="F67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 rot="3353473">
            <a:off x="-3443603" y="1047800"/>
            <a:ext cx="7846938" cy="5827861"/>
          </a:xfrm>
          <a:prstGeom prst="roundRect">
            <a:avLst>
              <a:gd name="adj" fmla="val 23810"/>
            </a:avLst>
          </a:prstGeom>
          <a:noFill/>
          <a:ln>
            <a:solidFill>
              <a:srgbClr val="F672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54"/>
          <p:cNvGrpSpPr/>
          <p:nvPr/>
        </p:nvGrpSpPr>
        <p:grpSpPr>
          <a:xfrm>
            <a:off x="3131840" y="260648"/>
            <a:ext cx="1008112" cy="1152016"/>
            <a:chOff x="8436382" y="2178535"/>
            <a:chExt cx="1008000" cy="1008000"/>
          </a:xfrm>
        </p:grpSpPr>
        <p:sp>
          <p:nvSpPr>
            <p:cNvPr id="51" name="椭圆 50"/>
            <p:cNvSpPr/>
            <p:nvPr/>
          </p:nvSpPr>
          <p:spPr>
            <a:xfrm>
              <a:off x="8436382" y="2178535"/>
              <a:ext cx="1008000" cy="10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8502232" y="2244385"/>
              <a:ext cx="876300" cy="8763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49"/>
          <p:cNvGrpSpPr/>
          <p:nvPr/>
        </p:nvGrpSpPr>
        <p:grpSpPr>
          <a:xfrm>
            <a:off x="5004048" y="3573016"/>
            <a:ext cx="1008112" cy="1152128"/>
            <a:chOff x="6620434" y="1471906"/>
            <a:chExt cx="1008000" cy="1008000"/>
          </a:xfrm>
        </p:grpSpPr>
        <p:sp>
          <p:nvSpPr>
            <p:cNvPr id="49" name="椭圆 48"/>
            <p:cNvSpPr/>
            <p:nvPr/>
          </p:nvSpPr>
          <p:spPr>
            <a:xfrm>
              <a:off x="6620434" y="1471906"/>
              <a:ext cx="1008000" cy="10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686284" y="1537756"/>
              <a:ext cx="876300" cy="8763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6012160" y="3861048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" pitchFamily="34" charset="0"/>
              </a:rPr>
              <a:t>Можливості</a:t>
            </a:r>
            <a:endParaRPr lang="en-US" altLang="zh-CN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Berlin Sans FB" pitchFamily="34" charset="0"/>
            </a:endParaRPr>
          </a:p>
        </p:txBody>
      </p:sp>
      <p:grpSp>
        <p:nvGrpSpPr>
          <p:cNvPr id="22" name="组合 62"/>
          <p:cNvGrpSpPr/>
          <p:nvPr/>
        </p:nvGrpSpPr>
        <p:grpSpPr>
          <a:xfrm>
            <a:off x="4067944" y="1700808"/>
            <a:ext cx="1080120" cy="1224024"/>
            <a:chOff x="7998232" y="5129653"/>
            <a:chExt cx="1008000" cy="1008000"/>
          </a:xfrm>
        </p:grpSpPr>
        <p:sp>
          <p:nvSpPr>
            <p:cNvPr id="62" name="椭圆 61"/>
            <p:cNvSpPr/>
            <p:nvPr/>
          </p:nvSpPr>
          <p:spPr>
            <a:xfrm>
              <a:off x="7998232" y="5129653"/>
              <a:ext cx="1008000" cy="10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8064082" y="5195503"/>
              <a:ext cx="876300" cy="8763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文本框 67"/>
          <p:cNvSpPr txBox="1"/>
          <p:nvPr/>
        </p:nvSpPr>
        <p:spPr>
          <a:xfrm>
            <a:off x="5382531" y="2132856"/>
            <a:ext cx="376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" pitchFamily="34" charset="0"/>
              </a:rPr>
              <a:t>Режими </a:t>
            </a:r>
            <a:endParaRPr lang="en-US" altLang="zh-CN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26" name="文本框 67"/>
          <p:cNvSpPr txBox="1"/>
          <p:nvPr/>
        </p:nvSpPr>
        <p:spPr>
          <a:xfrm>
            <a:off x="4572000" y="620688"/>
            <a:ext cx="376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" pitchFamily="34" charset="0"/>
              </a:rPr>
              <a:t>Запуск програми</a:t>
            </a:r>
            <a:endParaRPr lang="en-US" altLang="zh-CN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28" name="Text Box 63"/>
          <p:cNvSpPr txBox="1">
            <a:spLocks noChangeArrowheads="1"/>
          </p:cNvSpPr>
          <p:nvPr/>
        </p:nvSpPr>
        <p:spPr bwMode="auto">
          <a:xfrm rot="3407099">
            <a:off x="2161243" y="2555024"/>
            <a:ext cx="3623901" cy="101566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Content</a:t>
            </a:r>
            <a:endParaRPr lang="en-US" altLang="zh-CN" sz="6000" dirty="0">
              <a:solidFill>
                <a:schemeClr val="tx1">
                  <a:lumMod val="50000"/>
                  <a:lumOff val="50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32" name="图片 31" descr="人物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2318501" cy="6165304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4788024" y="5445224"/>
            <a:ext cx="1008112" cy="1152128"/>
            <a:chOff x="8044308" y="3488472"/>
            <a:chExt cx="1008000" cy="1008000"/>
          </a:xfrm>
        </p:grpSpPr>
        <p:sp>
          <p:nvSpPr>
            <p:cNvPr id="29" name="椭圆 28"/>
            <p:cNvSpPr/>
            <p:nvPr/>
          </p:nvSpPr>
          <p:spPr>
            <a:xfrm>
              <a:off x="8044308" y="3488472"/>
              <a:ext cx="1008000" cy="10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8110158" y="3554322"/>
              <a:ext cx="876300" cy="8763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文本框 67"/>
          <p:cNvSpPr txBox="1"/>
          <p:nvPr/>
        </p:nvSpPr>
        <p:spPr>
          <a:xfrm>
            <a:off x="5868144" y="5805264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" pitchFamily="34" charset="0"/>
              </a:rPr>
              <a:t>Інші функції</a:t>
            </a:r>
            <a:endParaRPr lang="en-US" altLang="zh-CN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6" name="Shape 3767"/>
          <p:cNvSpPr/>
          <p:nvPr/>
        </p:nvSpPr>
        <p:spPr>
          <a:xfrm>
            <a:off x="4283968" y="1916832"/>
            <a:ext cx="648072" cy="648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19636"/>
                </a:moveTo>
                <a:cubicBezTo>
                  <a:pt x="12764" y="20178"/>
                  <a:pt x="12324" y="20618"/>
                  <a:pt x="11782" y="20618"/>
                </a:cubicBezTo>
                <a:lnTo>
                  <a:pt x="9818" y="20618"/>
                </a:lnTo>
                <a:cubicBezTo>
                  <a:pt x="9276" y="20618"/>
                  <a:pt x="8836" y="20178"/>
                  <a:pt x="8836" y="19636"/>
                </a:cubicBezTo>
                <a:lnTo>
                  <a:pt x="8836" y="17673"/>
                </a:lnTo>
                <a:cubicBezTo>
                  <a:pt x="8836" y="1713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7131"/>
                  <a:pt x="12764" y="17673"/>
                </a:cubicBezTo>
                <a:cubicBezTo>
                  <a:pt x="12764" y="17673"/>
                  <a:pt x="12764" y="19636"/>
                  <a:pt x="12764" y="19636"/>
                </a:cubicBezTo>
                <a:close/>
                <a:moveTo>
                  <a:pt x="11782" y="15709"/>
                </a:moveTo>
                <a:lnTo>
                  <a:pt x="9818" y="15709"/>
                </a:lnTo>
                <a:cubicBezTo>
                  <a:pt x="8734" y="15709"/>
                  <a:pt x="7855" y="16588"/>
                  <a:pt x="7855" y="17673"/>
                </a:cubicBezTo>
                <a:lnTo>
                  <a:pt x="7855" y="19636"/>
                </a:lnTo>
                <a:cubicBezTo>
                  <a:pt x="7855" y="20721"/>
                  <a:pt x="8734" y="21600"/>
                  <a:pt x="9818" y="21600"/>
                </a:cubicBezTo>
                <a:lnTo>
                  <a:pt x="11782" y="21600"/>
                </a:lnTo>
                <a:cubicBezTo>
                  <a:pt x="12866" y="21600"/>
                  <a:pt x="13745" y="20721"/>
                  <a:pt x="13745" y="19636"/>
                </a:cubicBezTo>
                <a:lnTo>
                  <a:pt x="13745" y="17673"/>
                </a:lnTo>
                <a:cubicBezTo>
                  <a:pt x="13745" y="16588"/>
                  <a:pt x="12866" y="15709"/>
                  <a:pt x="11782" y="157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cubicBezTo>
                  <a:pt x="17131" y="20618"/>
                  <a:pt x="16691" y="20178"/>
                  <a:pt x="16691" y="19636"/>
                </a:cubicBezTo>
                <a:lnTo>
                  <a:pt x="16691" y="17673"/>
                </a:lnTo>
                <a:cubicBezTo>
                  <a:pt x="16691" y="17131"/>
                  <a:pt x="17131" y="16691"/>
                  <a:pt x="17673" y="16691"/>
                </a:cubicBezTo>
                <a:lnTo>
                  <a:pt x="19636" y="16691"/>
                </a:lnTo>
                <a:cubicBezTo>
                  <a:pt x="20178" y="16691"/>
                  <a:pt x="20618" y="17131"/>
                  <a:pt x="20618" y="17673"/>
                </a:cubicBez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19636" y="15709"/>
                </a:moveTo>
                <a:lnTo>
                  <a:pt x="17673" y="15709"/>
                </a:lnTo>
                <a:cubicBezTo>
                  <a:pt x="16588" y="15709"/>
                  <a:pt x="15709" y="16588"/>
                  <a:pt x="15709" y="17673"/>
                </a:cubicBezTo>
                <a:lnTo>
                  <a:pt x="15709" y="19636"/>
                </a:lnTo>
                <a:cubicBezTo>
                  <a:pt x="15709" y="20721"/>
                  <a:pt x="16588" y="21600"/>
                  <a:pt x="17673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7673"/>
                </a:lnTo>
                <a:cubicBezTo>
                  <a:pt x="21600" y="16588"/>
                  <a:pt x="20721" y="15709"/>
                  <a:pt x="19636" y="15709"/>
                </a:cubicBezTo>
                <a:moveTo>
                  <a:pt x="4909" y="19636"/>
                </a:moveTo>
                <a:cubicBezTo>
                  <a:pt x="4909" y="20178"/>
                  <a:pt x="4469" y="20618"/>
                  <a:pt x="3927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cubicBezTo>
                  <a:pt x="982" y="17131"/>
                  <a:pt x="1422" y="16691"/>
                  <a:pt x="1964" y="16691"/>
                </a:cubicBezTo>
                <a:lnTo>
                  <a:pt x="3927" y="16691"/>
                </a:lnTo>
                <a:cubicBezTo>
                  <a:pt x="4469" y="16691"/>
                  <a:pt x="4909" y="17131"/>
                  <a:pt x="4909" y="17673"/>
                </a:cubicBezTo>
                <a:cubicBezTo>
                  <a:pt x="4909" y="17673"/>
                  <a:pt x="4909" y="19636"/>
                  <a:pt x="4909" y="19636"/>
                </a:cubicBezTo>
                <a:close/>
                <a:moveTo>
                  <a:pt x="3927" y="15709"/>
                </a:moveTo>
                <a:lnTo>
                  <a:pt x="1964" y="15709"/>
                </a:lnTo>
                <a:cubicBezTo>
                  <a:pt x="879" y="15709"/>
                  <a:pt x="0" y="16588"/>
                  <a:pt x="0" y="176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3927" y="21600"/>
                </a:lnTo>
                <a:cubicBezTo>
                  <a:pt x="5012" y="21600"/>
                  <a:pt x="5891" y="20721"/>
                  <a:pt x="5891" y="19636"/>
                </a:cubicBezTo>
                <a:lnTo>
                  <a:pt x="5891" y="17673"/>
                </a:lnTo>
                <a:cubicBezTo>
                  <a:pt x="5891" y="16588"/>
                  <a:pt x="5012" y="15709"/>
                  <a:pt x="3927" y="15709"/>
                </a:cubicBezTo>
                <a:moveTo>
                  <a:pt x="2945" y="14727"/>
                </a:moveTo>
                <a:cubicBezTo>
                  <a:pt x="3217" y="14727"/>
                  <a:pt x="3436" y="14508"/>
                  <a:pt x="3436" y="14236"/>
                </a:cubicBezTo>
                <a:lnTo>
                  <a:pt x="3436" y="10800"/>
                </a:lnTo>
                <a:lnTo>
                  <a:pt x="10309" y="10800"/>
                </a:lnTo>
                <a:lnTo>
                  <a:pt x="10309" y="14236"/>
                </a:lnTo>
                <a:cubicBezTo>
                  <a:pt x="10309" y="14508"/>
                  <a:pt x="10529" y="14727"/>
                  <a:pt x="10800" y="14727"/>
                </a:cubicBezTo>
                <a:cubicBezTo>
                  <a:pt x="11071" y="14727"/>
                  <a:pt x="11291" y="14508"/>
                  <a:pt x="11291" y="14236"/>
                </a:cubicBezTo>
                <a:lnTo>
                  <a:pt x="11291" y="10800"/>
                </a:lnTo>
                <a:lnTo>
                  <a:pt x="18164" y="10800"/>
                </a:lnTo>
                <a:lnTo>
                  <a:pt x="18164" y="14236"/>
                </a:lnTo>
                <a:cubicBezTo>
                  <a:pt x="18164" y="14508"/>
                  <a:pt x="18384" y="14727"/>
                  <a:pt x="18655" y="14727"/>
                </a:cubicBezTo>
                <a:cubicBezTo>
                  <a:pt x="18926" y="14727"/>
                  <a:pt x="19145" y="14508"/>
                  <a:pt x="19145" y="14236"/>
                </a:cubicBezTo>
                <a:lnTo>
                  <a:pt x="19145" y="10309"/>
                </a:lnTo>
                <a:cubicBezTo>
                  <a:pt x="19145" y="10038"/>
                  <a:pt x="18926" y="9818"/>
                  <a:pt x="18655" y="9818"/>
                </a:cubicBezTo>
                <a:lnTo>
                  <a:pt x="11291" y="9818"/>
                </a:lnTo>
                <a:lnTo>
                  <a:pt x="11291" y="7364"/>
                </a:lnTo>
                <a:cubicBezTo>
                  <a:pt x="11291" y="7093"/>
                  <a:pt x="11071" y="6873"/>
                  <a:pt x="10800" y="6873"/>
                </a:cubicBezTo>
                <a:cubicBezTo>
                  <a:pt x="10529" y="6873"/>
                  <a:pt x="10309" y="7093"/>
                  <a:pt x="10309" y="7364"/>
                </a:cubicBezTo>
                <a:lnTo>
                  <a:pt x="10309" y="9818"/>
                </a:lnTo>
                <a:lnTo>
                  <a:pt x="2945" y="9818"/>
                </a:lnTo>
                <a:cubicBezTo>
                  <a:pt x="2674" y="9818"/>
                  <a:pt x="2455" y="10038"/>
                  <a:pt x="2455" y="10309"/>
                </a:cubicBezTo>
                <a:lnTo>
                  <a:pt x="2455" y="14236"/>
                </a:lnTo>
                <a:cubicBezTo>
                  <a:pt x="2455" y="14508"/>
                  <a:pt x="2674" y="14727"/>
                  <a:pt x="2945" y="14727"/>
                </a:cubicBezTo>
                <a:moveTo>
                  <a:pt x="8836" y="1964"/>
                </a:moveTo>
                <a:cubicBezTo>
                  <a:pt x="8836" y="1422"/>
                  <a:pt x="9276" y="982"/>
                  <a:pt x="9818" y="982"/>
                </a:cubicBezTo>
                <a:lnTo>
                  <a:pt x="11782" y="982"/>
                </a:lnTo>
                <a:cubicBezTo>
                  <a:pt x="12324" y="982"/>
                  <a:pt x="12764" y="1422"/>
                  <a:pt x="12764" y="1964"/>
                </a:cubicBezTo>
                <a:lnTo>
                  <a:pt x="12764" y="3927"/>
                </a:lnTo>
                <a:cubicBezTo>
                  <a:pt x="12764" y="446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4469"/>
                  <a:pt x="8836" y="3927"/>
                </a:cubicBezTo>
                <a:cubicBezTo>
                  <a:pt x="8836" y="3927"/>
                  <a:pt x="8836" y="1964"/>
                  <a:pt x="8836" y="1964"/>
                </a:cubicBezTo>
                <a:close/>
                <a:moveTo>
                  <a:pt x="9818" y="5891"/>
                </a:moveTo>
                <a:lnTo>
                  <a:pt x="11782" y="5891"/>
                </a:lnTo>
                <a:cubicBezTo>
                  <a:pt x="12866" y="5891"/>
                  <a:pt x="13745" y="5012"/>
                  <a:pt x="13745" y="3927"/>
                </a:cubicBezTo>
                <a:lnTo>
                  <a:pt x="13745" y="1964"/>
                </a:lnTo>
                <a:cubicBezTo>
                  <a:pt x="13745" y="879"/>
                  <a:pt x="12866" y="0"/>
                  <a:pt x="11782" y="0"/>
                </a:cubicBezTo>
                <a:lnTo>
                  <a:pt x="9818" y="0"/>
                </a:lnTo>
                <a:cubicBezTo>
                  <a:pt x="8734" y="0"/>
                  <a:pt x="7855" y="879"/>
                  <a:pt x="7855" y="1964"/>
                </a:cubicBezTo>
                <a:lnTo>
                  <a:pt x="7855" y="3927"/>
                </a:lnTo>
                <a:cubicBezTo>
                  <a:pt x="7855" y="5012"/>
                  <a:pt x="8734" y="5891"/>
                  <a:pt x="9818" y="58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 rot="696741">
            <a:off x="5107871" y="4116871"/>
            <a:ext cx="432048" cy="360040"/>
          </a:xfrm>
          <a:custGeom>
            <a:avLst/>
            <a:gdLst>
              <a:gd name="connsiteX0" fmla="*/ 1055089 w 1227047"/>
              <a:gd name="connsiteY0" fmla="*/ 1627185 h 1671635"/>
              <a:gd name="connsiteX1" fmla="*/ 1012874 w 1227047"/>
              <a:gd name="connsiteY1" fmla="*/ 1560269 h 1671635"/>
              <a:gd name="connsiteX2" fmla="*/ 888071 w 1227047"/>
              <a:gd name="connsiteY2" fmla="*/ 1349983 h 1671635"/>
              <a:gd name="connsiteX3" fmla="*/ 636306 w 1227047"/>
              <a:gd name="connsiteY3" fmla="*/ 926425 h 1671635"/>
              <a:gd name="connsiteX4" fmla="*/ 612799 w 1227047"/>
              <a:gd name="connsiteY4" fmla="*/ 913242 h 1671635"/>
              <a:gd name="connsiteX5" fmla="*/ 494664 w 1227047"/>
              <a:gd name="connsiteY5" fmla="*/ 884502 h 1671635"/>
              <a:gd name="connsiteX6" fmla="*/ 319213 w 1227047"/>
              <a:gd name="connsiteY6" fmla="*/ 657718 h 1671635"/>
              <a:gd name="connsiteX7" fmla="*/ 271930 w 1227047"/>
              <a:gd name="connsiteY7" fmla="*/ 541259 h 1671635"/>
              <a:gd name="connsiteX8" fmla="*/ 45986 w 1227047"/>
              <a:gd name="connsiteY8" fmla="*/ 149820 h 1671635"/>
              <a:gd name="connsiteX9" fmla="*/ 79387 w 1227047"/>
              <a:gd name="connsiteY9" fmla="*/ 51014 h 1671635"/>
              <a:gd name="connsiteX10" fmla="*/ 179982 w 1227047"/>
              <a:gd name="connsiteY10" fmla="*/ 86853 h 1671635"/>
              <a:gd name="connsiteX11" fmla="*/ 373493 w 1227047"/>
              <a:gd name="connsiteY11" fmla="*/ 422451 h 1671635"/>
              <a:gd name="connsiteX12" fmla="*/ 401902 w 1227047"/>
              <a:gd name="connsiteY12" fmla="*/ 431176 h 1671635"/>
              <a:gd name="connsiteX13" fmla="*/ 408723 w 1227047"/>
              <a:gd name="connsiteY13" fmla="*/ 410170 h 1671635"/>
              <a:gd name="connsiteX14" fmla="*/ 414413 w 1227047"/>
              <a:gd name="connsiteY14" fmla="*/ 288402 h 1671635"/>
              <a:gd name="connsiteX15" fmla="*/ 478687 w 1227047"/>
              <a:gd name="connsiteY15" fmla="*/ 291819 h 1671635"/>
              <a:gd name="connsiteX16" fmla="*/ 517625 w 1227047"/>
              <a:gd name="connsiteY16" fmla="*/ 342123 h 1671635"/>
              <a:gd name="connsiteX17" fmla="*/ 533221 w 1227047"/>
              <a:gd name="connsiteY17" fmla="*/ 355065 h 1671635"/>
              <a:gd name="connsiteX18" fmla="*/ 537971 w 1227047"/>
              <a:gd name="connsiteY18" fmla="*/ 324559 h 1671635"/>
              <a:gd name="connsiteX19" fmla="*/ 592453 w 1227047"/>
              <a:gd name="connsiteY19" fmla="*/ 262723 h 1671635"/>
              <a:gd name="connsiteX20" fmla="*/ 661224 w 1227047"/>
              <a:gd name="connsiteY20" fmla="*/ 300302 h 1671635"/>
              <a:gd name="connsiteX21" fmla="*/ 678318 w 1227047"/>
              <a:gd name="connsiteY21" fmla="*/ 324039 h 1671635"/>
              <a:gd name="connsiteX22" fmla="*/ 687182 w 1227047"/>
              <a:gd name="connsiteY22" fmla="*/ 295552 h 1671635"/>
              <a:gd name="connsiteX23" fmla="*/ 737754 w 1227047"/>
              <a:gd name="connsiteY23" fmla="*/ 254531 h 1671635"/>
              <a:gd name="connsiteX24" fmla="*/ 788669 w 1227047"/>
              <a:gd name="connsiteY24" fmla="*/ 286446 h 1671635"/>
              <a:gd name="connsiteX25" fmla="*/ 822462 w 1227047"/>
              <a:gd name="connsiteY25" fmla="*/ 367358 h 1671635"/>
              <a:gd name="connsiteX26" fmla="*/ 911820 w 1227047"/>
              <a:gd name="connsiteY26" fmla="*/ 549806 h 1671635"/>
              <a:gd name="connsiteX27" fmla="*/ 915909 w 1227047"/>
              <a:gd name="connsiteY27" fmla="*/ 746453 h 1671635"/>
              <a:gd name="connsiteX28" fmla="*/ 921129 w 1227047"/>
              <a:gd name="connsiteY28" fmla="*/ 764437 h 1671635"/>
              <a:gd name="connsiteX29" fmla="*/ 1090598 w 1227047"/>
              <a:gd name="connsiteY29" fmla="*/ 1012074 h 1671635"/>
              <a:gd name="connsiteX30" fmla="*/ 1182597 w 1227047"/>
              <a:gd name="connsiteY30" fmla="*/ 1146046 h 1671635"/>
              <a:gd name="connsiteX31" fmla="*/ 1055089 w 1227047"/>
              <a:gd name="connsiteY31" fmla="*/ 1627185 h 16716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1227047" h="1671635">
                <a:moveTo>
                  <a:pt x="1055089" y="1627185"/>
                </a:moveTo>
                <a:cubicBezTo>
                  <a:pt x="1040586" y="1604643"/>
                  <a:pt x="1026273" y="1582621"/>
                  <a:pt x="1012874" y="1560269"/>
                </a:cubicBezTo>
                <a:cubicBezTo>
                  <a:pt x="970951" y="1490381"/>
                  <a:pt x="929754" y="1420048"/>
                  <a:pt x="888071" y="1349983"/>
                </a:cubicBezTo>
                <a:cubicBezTo>
                  <a:pt x="804099" y="1208822"/>
                  <a:pt x="719835" y="1067839"/>
                  <a:pt x="636306" y="926425"/>
                </a:cubicBezTo>
                <a:cubicBezTo>
                  <a:pt x="630299" y="916265"/>
                  <a:pt x="624089" y="913204"/>
                  <a:pt x="612799" y="913242"/>
                </a:cubicBezTo>
                <a:cubicBezTo>
                  <a:pt x="563181" y="913407"/>
                  <a:pt x="539418" y="908378"/>
                  <a:pt x="494664" y="884502"/>
                </a:cubicBezTo>
                <a:cubicBezTo>
                  <a:pt x="358812" y="812023"/>
                  <a:pt x="320509" y="663128"/>
                  <a:pt x="319213" y="657718"/>
                </a:cubicBezTo>
                <a:cubicBezTo>
                  <a:pt x="306133" y="602727"/>
                  <a:pt x="294754" y="583245"/>
                  <a:pt x="271930" y="541259"/>
                </a:cubicBezTo>
                <a:cubicBezTo>
                  <a:pt x="271930" y="541259"/>
                  <a:pt x="49071" y="158443"/>
                  <a:pt x="45986" y="149820"/>
                </a:cubicBezTo>
                <a:cubicBezTo>
                  <a:pt x="32663" y="112444"/>
                  <a:pt x="44081" y="72426"/>
                  <a:pt x="79387" y="51014"/>
                </a:cubicBezTo>
                <a:cubicBezTo>
                  <a:pt x="112838" y="30732"/>
                  <a:pt x="150938" y="41845"/>
                  <a:pt x="179982" y="86853"/>
                </a:cubicBezTo>
                <a:cubicBezTo>
                  <a:pt x="292264" y="287424"/>
                  <a:pt x="373493" y="422451"/>
                  <a:pt x="373493" y="422451"/>
                </a:cubicBezTo>
                <a:cubicBezTo>
                  <a:pt x="381621" y="428649"/>
                  <a:pt x="389177" y="441018"/>
                  <a:pt x="401902" y="431176"/>
                </a:cubicBezTo>
                <a:cubicBezTo>
                  <a:pt x="409497" y="425308"/>
                  <a:pt x="408723" y="410170"/>
                  <a:pt x="408723" y="410170"/>
                </a:cubicBezTo>
                <a:cubicBezTo>
                  <a:pt x="379068" y="355382"/>
                  <a:pt x="381113" y="311783"/>
                  <a:pt x="414413" y="288402"/>
                </a:cubicBezTo>
                <a:cubicBezTo>
                  <a:pt x="433336" y="275105"/>
                  <a:pt x="460057" y="278026"/>
                  <a:pt x="478687" y="291819"/>
                </a:cubicBezTo>
                <a:cubicBezTo>
                  <a:pt x="478687" y="291819"/>
                  <a:pt x="505420" y="324051"/>
                  <a:pt x="517625" y="342123"/>
                </a:cubicBezTo>
                <a:cubicBezTo>
                  <a:pt x="517625" y="342123"/>
                  <a:pt x="526553" y="349629"/>
                  <a:pt x="533221" y="355065"/>
                </a:cubicBezTo>
                <a:cubicBezTo>
                  <a:pt x="534999" y="344841"/>
                  <a:pt x="540498" y="333500"/>
                  <a:pt x="537971" y="324559"/>
                </a:cubicBezTo>
                <a:cubicBezTo>
                  <a:pt x="537971" y="324559"/>
                  <a:pt x="542276" y="269771"/>
                  <a:pt x="592453" y="262723"/>
                </a:cubicBezTo>
                <a:cubicBezTo>
                  <a:pt x="646822" y="255090"/>
                  <a:pt x="661224" y="300302"/>
                  <a:pt x="661224" y="300302"/>
                </a:cubicBezTo>
                <a:cubicBezTo>
                  <a:pt x="664285" y="309167"/>
                  <a:pt x="672501" y="316177"/>
                  <a:pt x="678318" y="324039"/>
                </a:cubicBezTo>
                <a:cubicBezTo>
                  <a:pt x="680477" y="315060"/>
                  <a:pt x="685634" y="306055"/>
                  <a:pt x="687182" y="295552"/>
                </a:cubicBezTo>
                <a:cubicBezTo>
                  <a:pt x="691247" y="267993"/>
                  <a:pt x="711655" y="257541"/>
                  <a:pt x="737754" y="254531"/>
                </a:cubicBezTo>
                <a:cubicBezTo>
                  <a:pt x="759497" y="252042"/>
                  <a:pt x="785646" y="277976"/>
                  <a:pt x="788669" y="286446"/>
                </a:cubicBezTo>
                <a:cubicBezTo>
                  <a:pt x="796923" y="309560"/>
                  <a:pt x="811161" y="347279"/>
                  <a:pt x="822462" y="367358"/>
                </a:cubicBezTo>
                <a:cubicBezTo>
                  <a:pt x="855712" y="426375"/>
                  <a:pt x="894117" y="482903"/>
                  <a:pt x="911820" y="549806"/>
                </a:cubicBezTo>
                <a:cubicBezTo>
                  <a:pt x="929030" y="614703"/>
                  <a:pt x="938541" y="679651"/>
                  <a:pt x="915909" y="746453"/>
                </a:cubicBezTo>
                <a:cubicBezTo>
                  <a:pt x="914221" y="751482"/>
                  <a:pt x="917712" y="759420"/>
                  <a:pt x="921129" y="764437"/>
                </a:cubicBezTo>
                <a:cubicBezTo>
                  <a:pt x="977391" y="847139"/>
                  <a:pt x="1033994" y="929613"/>
                  <a:pt x="1090598" y="1012074"/>
                </a:cubicBezTo>
                <a:cubicBezTo>
                  <a:pt x="1121243" y="1056740"/>
                  <a:pt x="1151926" y="1101393"/>
                  <a:pt x="1182597" y="1146046"/>
                </a:cubicBezTo>
                <a:lnTo>
                  <a:pt x="1055089" y="1627185"/>
                </a:lnTo>
              </a:path>
            </a:pathLst>
          </a:custGeom>
          <a:solidFill>
            <a:srgbClr val="000000">
              <a:alpha val="0"/>
            </a:srgbClr>
          </a:solidFill>
          <a:ln w="28575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 rot="751549">
            <a:off x="5364643" y="3833565"/>
            <a:ext cx="489934" cy="722934"/>
          </a:xfrm>
          <a:custGeom>
            <a:avLst/>
            <a:gdLst>
              <a:gd name="connsiteX0" fmla="*/ 166813 w 1674595"/>
              <a:gd name="connsiteY0" fmla="*/ 2637726 h 2782684"/>
              <a:gd name="connsiteX1" fmla="*/ 723543 w 1674595"/>
              <a:gd name="connsiteY1" fmla="*/ 2738234 h 2782684"/>
              <a:gd name="connsiteX2" fmla="*/ 729677 w 1674595"/>
              <a:gd name="connsiteY2" fmla="*/ 2712136 h 2782684"/>
              <a:gd name="connsiteX3" fmla="*/ 786649 w 1674595"/>
              <a:gd name="connsiteY3" fmla="*/ 2424087 h 2782684"/>
              <a:gd name="connsiteX4" fmla="*/ 867027 w 1674595"/>
              <a:gd name="connsiteY4" fmla="*/ 2019198 h 2782684"/>
              <a:gd name="connsiteX5" fmla="*/ 955115 w 1674595"/>
              <a:gd name="connsiteY5" fmla="*/ 1579194 h 2782684"/>
              <a:gd name="connsiteX6" fmla="*/ 968908 w 1674595"/>
              <a:gd name="connsiteY6" fmla="*/ 1554836 h 2782684"/>
              <a:gd name="connsiteX7" fmla="*/ 1175117 w 1674595"/>
              <a:gd name="connsiteY7" fmla="*/ 1345095 h 2782684"/>
              <a:gd name="connsiteX8" fmla="*/ 1277072 w 1674595"/>
              <a:gd name="connsiteY8" fmla="*/ 1058926 h 2782684"/>
              <a:gd name="connsiteX9" fmla="*/ 1325739 w 1674595"/>
              <a:gd name="connsiteY9" fmla="*/ 973569 h 2782684"/>
              <a:gd name="connsiteX10" fmla="*/ 1552802 w 1674595"/>
              <a:gd name="connsiteY10" fmla="*/ 735177 h 2782684"/>
              <a:gd name="connsiteX11" fmla="*/ 1615236 w 1674595"/>
              <a:gd name="connsiteY11" fmla="*/ 659778 h 2782684"/>
              <a:gd name="connsiteX12" fmla="*/ 1609698 w 1674595"/>
              <a:gd name="connsiteY12" fmla="*/ 560667 h 2782684"/>
              <a:gd name="connsiteX13" fmla="*/ 1510562 w 1674595"/>
              <a:gd name="connsiteY13" fmla="*/ 559625 h 2782684"/>
              <a:gd name="connsiteX14" fmla="*/ 1474012 w 1674595"/>
              <a:gd name="connsiteY14" fmla="*/ 590067 h 2782684"/>
              <a:gd name="connsiteX15" fmla="*/ 1208302 w 1674595"/>
              <a:gd name="connsiteY15" fmla="*/ 837870 h 2782684"/>
              <a:gd name="connsiteX16" fmla="*/ 1172920 w 1674595"/>
              <a:gd name="connsiteY16" fmla="*/ 859396 h 2782684"/>
              <a:gd name="connsiteX17" fmla="*/ 1180476 w 1674595"/>
              <a:gd name="connsiteY17" fmla="*/ 816305 h 2782684"/>
              <a:gd name="connsiteX18" fmla="*/ 1386636 w 1674595"/>
              <a:gd name="connsiteY18" fmla="*/ 408013 h 2782684"/>
              <a:gd name="connsiteX19" fmla="*/ 1432876 w 1674595"/>
              <a:gd name="connsiteY19" fmla="*/ 296596 h 2782684"/>
              <a:gd name="connsiteX20" fmla="*/ 1391817 w 1674595"/>
              <a:gd name="connsiteY20" fmla="*/ 227965 h 2782684"/>
              <a:gd name="connsiteX21" fmla="*/ 1308988 w 1674595"/>
              <a:gd name="connsiteY21" fmla="*/ 233972 h 2782684"/>
              <a:gd name="connsiteX22" fmla="*/ 1266252 w 1674595"/>
              <a:gd name="connsiteY22" fmla="*/ 287998 h 2782684"/>
              <a:gd name="connsiteX23" fmla="*/ 1025804 w 1674595"/>
              <a:gd name="connsiteY23" fmla="*/ 709714 h 2782684"/>
              <a:gd name="connsiteX24" fmla="*/ 988186 w 1674595"/>
              <a:gd name="connsiteY24" fmla="*/ 736498 h 2782684"/>
              <a:gd name="connsiteX25" fmla="*/ 985253 w 1674595"/>
              <a:gd name="connsiteY25" fmla="*/ 698081 h 2782684"/>
              <a:gd name="connsiteX26" fmla="*/ 1091119 w 1674595"/>
              <a:gd name="connsiteY26" fmla="*/ 202273 h 2782684"/>
              <a:gd name="connsiteX27" fmla="*/ 1101343 w 1674595"/>
              <a:gd name="connsiteY27" fmla="*/ 112090 h 2782684"/>
              <a:gd name="connsiteX28" fmla="*/ 1035708 w 1674595"/>
              <a:gd name="connsiteY28" fmla="*/ 45301 h 2782684"/>
              <a:gd name="connsiteX29" fmla="*/ 922083 w 1674595"/>
              <a:gd name="connsiteY29" fmla="*/ 128435 h 2782684"/>
              <a:gd name="connsiteX30" fmla="*/ 810855 w 1674595"/>
              <a:gd name="connsiteY30" fmla="*/ 637324 h 2782684"/>
              <a:gd name="connsiteX31" fmla="*/ 769568 w 1674595"/>
              <a:gd name="connsiteY31" fmla="*/ 675424 h 2782684"/>
              <a:gd name="connsiteX32" fmla="*/ 749261 w 1674595"/>
              <a:gd name="connsiteY32" fmla="*/ 635889 h 2782684"/>
              <a:gd name="connsiteX33" fmla="*/ 691284 w 1674595"/>
              <a:gd name="connsiteY33" fmla="*/ 156261 h 2782684"/>
              <a:gd name="connsiteX34" fmla="*/ 613447 w 1674595"/>
              <a:gd name="connsiteY34" fmla="*/ 81877 h 2782684"/>
              <a:gd name="connsiteX35" fmla="*/ 528801 w 1674595"/>
              <a:gd name="connsiteY35" fmla="*/ 153035 h 2782684"/>
              <a:gd name="connsiteX36" fmla="*/ 528623 w 1674595"/>
              <a:gd name="connsiteY36" fmla="*/ 194424 h 2782684"/>
              <a:gd name="connsiteX37" fmla="*/ 556158 w 1674595"/>
              <a:gd name="connsiteY37" fmla="*/ 665188 h 2782684"/>
              <a:gd name="connsiteX38" fmla="*/ 483754 w 1674595"/>
              <a:gd name="connsiteY38" fmla="*/ 899007 h 2782684"/>
              <a:gd name="connsiteX39" fmla="*/ 463574 w 1674595"/>
              <a:gd name="connsiteY39" fmla="*/ 915987 h 2782684"/>
              <a:gd name="connsiteX40" fmla="*/ 445667 w 1674595"/>
              <a:gd name="connsiteY40" fmla="*/ 893356 h 2782684"/>
              <a:gd name="connsiteX41" fmla="*/ 354545 w 1674595"/>
              <a:gd name="connsiteY41" fmla="*/ 739457 h 2782684"/>
              <a:gd name="connsiteX42" fmla="*/ 136728 w 1674595"/>
              <a:gd name="connsiteY42" fmla="*/ 593103 h 2782684"/>
              <a:gd name="connsiteX43" fmla="*/ 46874 w 1674595"/>
              <a:gd name="connsiteY43" fmla="*/ 624967 h 2782684"/>
              <a:gd name="connsiteX44" fmla="*/ 75334 w 1674595"/>
              <a:gd name="connsiteY44" fmla="*/ 710260 h 2782684"/>
              <a:gd name="connsiteX45" fmla="*/ 136511 w 1674595"/>
              <a:gd name="connsiteY45" fmla="*/ 772668 h 2782684"/>
              <a:gd name="connsiteX46" fmla="*/ 268985 w 1674595"/>
              <a:gd name="connsiteY46" fmla="*/ 1063092 h 2782684"/>
              <a:gd name="connsiteX47" fmla="*/ 329970 w 1674595"/>
              <a:gd name="connsiteY47" fmla="*/ 1236028 h 2782684"/>
              <a:gd name="connsiteX48" fmla="*/ 473836 w 1674595"/>
              <a:gd name="connsiteY48" fmla="*/ 1404582 h 2782684"/>
              <a:gd name="connsiteX49" fmla="*/ 484288 w 1674595"/>
              <a:gd name="connsiteY49" fmla="*/ 1443495 h 2782684"/>
              <a:gd name="connsiteX50" fmla="*/ 294321 w 1674595"/>
              <a:gd name="connsiteY50" fmla="*/ 2156587 h 2782684"/>
              <a:gd name="connsiteX51" fmla="*/ 166813 w 1674595"/>
              <a:gd name="connsiteY51" fmla="*/ 2637726 h 27826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</a:cxnLst>
            <a:rect l="l" t="t" r="r" b="b"/>
            <a:pathLst>
              <a:path w="1674595" h="2782684">
                <a:moveTo>
                  <a:pt x="166813" y="2637726"/>
                </a:moveTo>
                <a:cubicBezTo>
                  <a:pt x="163574" y="2649982"/>
                  <a:pt x="535709" y="2710421"/>
                  <a:pt x="723543" y="2738234"/>
                </a:cubicBezTo>
                <a:cubicBezTo>
                  <a:pt x="725982" y="2727947"/>
                  <a:pt x="728102" y="2720086"/>
                  <a:pt x="729677" y="2712136"/>
                </a:cubicBezTo>
                <a:cubicBezTo>
                  <a:pt x="748727" y="2616111"/>
                  <a:pt x="767638" y="2520086"/>
                  <a:pt x="786649" y="2424087"/>
                </a:cubicBezTo>
                <a:cubicBezTo>
                  <a:pt x="813409" y="2289124"/>
                  <a:pt x="840167" y="2154136"/>
                  <a:pt x="867027" y="2019198"/>
                </a:cubicBezTo>
                <a:cubicBezTo>
                  <a:pt x="896174" y="1872501"/>
                  <a:pt x="925334" y="1725790"/>
                  <a:pt x="955115" y="1579194"/>
                </a:cubicBezTo>
                <a:cubicBezTo>
                  <a:pt x="956905" y="1570304"/>
                  <a:pt x="961770" y="1558277"/>
                  <a:pt x="968908" y="1554836"/>
                </a:cubicBezTo>
                <a:cubicBezTo>
                  <a:pt x="1064043" y="1509306"/>
                  <a:pt x="1123618" y="1431303"/>
                  <a:pt x="1175117" y="1345095"/>
                </a:cubicBezTo>
                <a:cubicBezTo>
                  <a:pt x="1228228" y="1256284"/>
                  <a:pt x="1248636" y="1156132"/>
                  <a:pt x="1277072" y="1058926"/>
                </a:cubicBezTo>
                <a:cubicBezTo>
                  <a:pt x="1286775" y="1025855"/>
                  <a:pt x="1301748" y="998271"/>
                  <a:pt x="1325739" y="973569"/>
                </a:cubicBezTo>
                <a:cubicBezTo>
                  <a:pt x="1402168" y="894766"/>
                  <a:pt x="1478393" y="815734"/>
                  <a:pt x="1552802" y="735177"/>
                </a:cubicBezTo>
                <a:cubicBezTo>
                  <a:pt x="1577796" y="708126"/>
                  <a:pt x="1596477" y="691324"/>
                  <a:pt x="1615236" y="659778"/>
                </a:cubicBezTo>
                <a:cubicBezTo>
                  <a:pt x="1636991" y="623265"/>
                  <a:pt x="1635086" y="581343"/>
                  <a:pt x="1609698" y="560667"/>
                </a:cubicBezTo>
                <a:cubicBezTo>
                  <a:pt x="1579244" y="535864"/>
                  <a:pt x="1544319" y="535191"/>
                  <a:pt x="1510562" y="559625"/>
                </a:cubicBezTo>
                <a:cubicBezTo>
                  <a:pt x="1497697" y="568935"/>
                  <a:pt x="1485568" y="579272"/>
                  <a:pt x="1474012" y="590067"/>
                </a:cubicBezTo>
                <a:cubicBezTo>
                  <a:pt x="1385403" y="672630"/>
                  <a:pt x="1297215" y="755612"/>
                  <a:pt x="1208302" y="837870"/>
                </a:cubicBezTo>
                <a:cubicBezTo>
                  <a:pt x="1198435" y="847026"/>
                  <a:pt x="1184794" y="852335"/>
                  <a:pt x="1172920" y="859396"/>
                </a:cubicBezTo>
                <a:cubicBezTo>
                  <a:pt x="1175256" y="844956"/>
                  <a:pt x="1174177" y="828853"/>
                  <a:pt x="1180476" y="816305"/>
                </a:cubicBezTo>
                <a:cubicBezTo>
                  <a:pt x="1248866" y="680072"/>
                  <a:pt x="1319998" y="545084"/>
                  <a:pt x="1386636" y="408013"/>
                </a:cubicBezTo>
                <a:cubicBezTo>
                  <a:pt x="1404771" y="370624"/>
                  <a:pt x="1424621" y="337833"/>
                  <a:pt x="1432876" y="296596"/>
                </a:cubicBezTo>
                <a:cubicBezTo>
                  <a:pt x="1437588" y="273279"/>
                  <a:pt x="1417053" y="239192"/>
                  <a:pt x="1391817" y="227965"/>
                </a:cubicBezTo>
                <a:cubicBezTo>
                  <a:pt x="1363547" y="215417"/>
                  <a:pt x="1333258" y="211747"/>
                  <a:pt x="1308988" y="233972"/>
                </a:cubicBezTo>
                <a:cubicBezTo>
                  <a:pt x="1292173" y="249402"/>
                  <a:pt x="1277568" y="268313"/>
                  <a:pt x="1266252" y="287998"/>
                </a:cubicBezTo>
                <a:cubicBezTo>
                  <a:pt x="1185735" y="428384"/>
                  <a:pt x="1106766" y="569595"/>
                  <a:pt x="1025804" y="709714"/>
                </a:cubicBezTo>
                <a:cubicBezTo>
                  <a:pt x="1018869" y="721766"/>
                  <a:pt x="1000986" y="727723"/>
                  <a:pt x="988186" y="736498"/>
                </a:cubicBezTo>
                <a:cubicBezTo>
                  <a:pt x="987043" y="723684"/>
                  <a:pt x="982687" y="710133"/>
                  <a:pt x="985253" y="698081"/>
                </a:cubicBezTo>
                <a:cubicBezTo>
                  <a:pt x="1020202" y="532765"/>
                  <a:pt x="1056906" y="367767"/>
                  <a:pt x="1091119" y="202273"/>
                </a:cubicBezTo>
                <a:cubicBezTo>
                  <a:pt x="1097723" y="170333"/>
                  <a:pt x="1104238" y="144717"/>
                  <a:pt x="1101343" y="112090"/>
                </a:cubicBezTo>
                <a:cubicBezTo>
                  <a:pt x="1098408" y="79451"/>
                  <a:pt x="1069706" y="51676"/>
                  <a:pt x="1035708" y="45301"/>
                </a:cubicBezTo>
                <a:cubicBezTo>
                  <a:pt x="975917" y="34087"/>
                  <a:pt x="936128" y="63653"/>
                  <a:pt x="922083" y="128435"/>
                </a:cubicBezTo>
                <a:cubicBezTo>
                  <a:pt x="885290" y="298132"/>
                  <a:pt x="847571" y="467614"/>
                  <a:pt x="810855" y="637324"/>
                </a:cubicBezTo>
                <a:cubicBezTo>
                  <a:pt x="805839" y="660489"/>
                  <a:pt x="792097" y="676161"/>
                  <a:pt x="769568" y="675424"/>
                </a:cubicBezTo>
                <a:cubicBezTo>
                  <a:pt x="745540" y="674675"/>
                  <a:pt x="751102" y="651078"/>
                  <a:pt x="749261" y="635889"/>
                </a:cubicBezTo>
                <a:cubicBezTo>
                  <a:pt x="729651" y="476034"/>
                  <a:pt x="710792" y="316141"/>
                  <a:pt x="691284" y="156261"/>
                </a:cubicBezTo>
                <a:cubicBezTo>
                  <a:pt x="685734" y="110871"/>
                  <a:pt x="655344" y="82575"/>
                  <a:pt x="613447" y="81877"/>
                </a:cubicBezTo>
                <a:cubicBezTo>
                  <a:pt x="564932" y="81090"/>
                  <a:pt x="535240" y="105512"/>
                  <a:pt x="528801" y="153035"/>
                </a:cubicBezTo>
                <a:cubicBezTo>
                  <a:pt x="526972" y="166599"/>
                  <a:pt x="527823" y="180657"/>
                  <a:pt x="528623" y="194424"/>
                </a:cubicBezTo>
                <a:cubicBezTo>
                  <a:pt x="537602" y="351371"/>
                  <a:pt x="546479" y="508318"/>
                  <a:pt x="556158" y="665188"/>
                </a:cubicBezTo>
                <a:cubicBezTo>
                  <a:pt x="561542" y="752399"/>
                  <a:pt x="528941" y="827583"/>
                  <a:pt x="483754" y="899007"/>
                </a:cubicBezTo>
                <a:cubicBezTo>
                  <a:pt x="479297" y="906043"/>
                  <a:pt x="470406" y="910374"/>
                  <a:pt x="463574" y="915987"/>
                </a:cubicBezTo>
                <a:cubicBezTo>
                  <a:pt x="457542" y="908482"/>
                  <a:pt x="450518" y="901560"/>
                  <a:pt x="445667" y="893356"/>
                </a:cubicBezTo>
                <a:cubicBezTo>
                  <a:pt x="415404" y="841959"/>
                  <a:pt x="390346" y="786943"/>
                  <a:pt x="354545" y="739457"/>
                </a:cubicBezTo>
                <a:cubicBezTo>
                  <a:pt x="300113" y="667284"/>
                  <a:pt x="225550" y="618464"/>
                  <a:pt x="136728" y="593103"/>
                </a:cubicBezTo>
                <a:cubicBezTo>
                  <a:pt x="103376" y="583578"/>
                  <a:pt x="60007" y="600240"/>
                  <a:pt x="46874" y="624967"/>
                </a:cubicBezTo>
                <a:cubicBezTo>
                  <a:pt x="32853" y="651294"/>
                  <a:pt x="44944" y="683590"/>
                  <a:pt x="75334" y="710260"/>
                </a:cubicBezTo>
                <a:cubicBezTo>
                  <a:pt x="97217" y="729488"/>
                  <a:pt x="118705" y="749897"/>
                  <a:pt x="136511" y="772668"/>
                </a:cubicBezTo>
                <a:cubicBezTo>
                  <a:pt x="204367" y="859244"/>
                  <a:pt x="244905" y="957034"/>
                  <a:pt x="268985" y="1063092"/>
                </a:cubicBezTo>
                <a:cubicBezTo>
                  <a:pt x="282421" y="1122185"/>
                  <a:pt x="305979" y="1179741"/>
                  <a:pt x="329970" y="1236028"/>
                </a:cubicBezTo>
                <a:cubicBezTo>
                  <a:pt x="359726" y="1305814"/>
                  <a:pt x="421854" y="1351623"/>
                  <a:pt x="473836" y="1404582"/>
                </a:cubicBezTo>
                <a:cubicBezTo>
                  <a:pt x="485672" y="1416622"/>
                  <a:pt x="488898" y="1426464"/>
                  <a:pt x="484288" y="1443495"/>
                </a:cubicBezTo>
                <a:cubicBezTo>
                  <a:pt x="451535" y="1564589"/>
                  <a:pt x="368109" y="1878444"/>
                  <a:pt x="294321" y="2156587"/>
                </a:cubicBezTo>
                <a:lnTo>
                  <a:pt x="166813" y="2637726"/>
                </a:lnTo>
              </a:path>
            </a:pathLst>
          </a:custGeom>
          <a:solidFill>
            <a:srgbClr val="000000">
              <a:alpha val="0"/>
            </a:srgbClr>
          </a:solidFill>
          <a:ln w="28575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5"/>
          <p:cNvSpPr>
            <a:spLocks noEditPoints="1"/>
          </p:cNvSpPr>
          <p:nvPr/>
        </p:nvSpPr>
        <p:spPr bwMode="auto">
          <a:xfrm>
            <a:off x="5004048" y="5661248"/>
            <a:ext cx="576064" cy="720080"/>
          </a:xfrm>
          <a:custGeom>
            <a:avLst/>
            <a:gdLst>
              <a:gd name="T0" fmla="*/ 454 w 456"/>
              <a:gd name="T1" fmla="*/ 72 h 456"/>
              <a:gd name="T2" fmla="*/ 452 w 456"/>
              <a:gd name="T3" fmla="*/ 70 h 456"/>
              <a:gd name="T4" fmla="*/ 450 w 456"/>
              <a:gd name="T5" fmla="*/ 68 h 456"/>
              <a:gd name="T6" fmla="*/ 446 w 456"/>
              <a:gd name="T7" fmla="*/ 70 h 456"/>
              <a:gd name="T8" fmla="*/ 354 w 456"/>
              <a:gd name="T9" fmla="*/ 102 h 456"/>
              <a:gd name="T10" fmla="*/ 386 w 456"/>
              <a:gd name="T11" fmla="*/ 10 h 456"/>
              <a:gd name="T12" fmla="*/ 388 w 456"/>
              <a:gd name="T13" fmla="*/ 8 h 456"/>
              <a:gd name="T14" fmla="*/ 386 w 456"/>
              <a:gd name="T15" fmla="*/ 6 h 456"/>
              <a:gd name="T16" fmla="*/ 384 w 456"/>
              <a:gd name="T17" fmla="*/ 2 h 456"/>
              <a:gd name="T18" fmla="*/ 364 w 456"/>
              <a:gd name="T19" fmla="*/ 0 h 456"/>
              <a:gd name="T20" fmla="*/ 328 w 456"/>
              <a:gd name="T21" fmla="*/ 10 h 456"/>
              <a:gd name="T22" fmla="*/ 314 w 456"/>
              <a:gd name="T23" fmla="*/ 22 h 456"/>
              <a:gd name="T24" fmla="*/ 306 w 456"/>
              <a:gd name="T25" fmla="*/ 28 h 456"/>
              <a:gd name="T26" fmla="*/ 298 w 456"/>
              <a:gd name="T27" fmla="*/ 46 h 456"/>
              <a:gd name="T28" fmla="*/ 292 w 456"/>
              <a:gd name="T29" fmla="*/ 66 h 456"/>
              <a:gd name="T30" fmla="*/ 294 w 456"/>
              <a:gd name="T31" fmla="*/ 88 h 456"/>
              <a:gd name="T32" fmla="*/ 106 w 456"/>
              <a:gd name="T33" fmla="*/ 286 h 456"/>
              <a:gd name="T34" fmla="*/ 96 w 456"/>
              <a:gd name="T35" fmla="*/ 284 h 456"/>
              <a:gd name="T36" fmla="*/ 72 w 456"/>
              <a:gd name="T37" fmla="*/ 282 h 456"/>
              <a:gd name="T38" fmla="*/ 50 w 456"/>
              <a:gd name="T39" fmla="*/ 286 h 456"/>
              <a:gd name="T40" fmla="*/ 32 w 456"/>
              <a:gd name="T41" fmla="*/ 296 h 456"/>
              <a:gd name="T42" fmla="*/ 22 w 456"/>
              <a:gd name="T43" fmla="*/ 304 h 456"/>
              <a:gd name="T44" fmla="*/ 4 w 456"/>
              <a:gd name="T45" fmla="*/ 332 h 456"/>
              <a:gd name="T46" fmla="*/ 0 w 456"/>
              <a:gd name="T47" fmla="*/ 364 h 456"/>
              <a:gd name="T48" fmla="*/ 8 w 456"/>
              <a:gd name="T49" fmla="*/ 398 h 456"/>
              <a:gd name="T50" fmla="*/ 28 w 456"/>
              <a:gd name="T51" fmla="*/ 426 h 456"/>
              <a:gd name="T52" fmla="*/ 44 w 456"/>
              <a:gd name="T53" fmla="*/ 438 h 456"/>
              <a:gd name="T54" fmla="*/ 76 w 456"/>
              <a:gd name="T55" fmla="*/ 454 h 456"/>
              <a:gd name="T56" fmla="*/ 108 w 456"/>
              <a:gd name="T57" fmla="*/ 454 h 456"/>
              <a:gd name="T58" fmla="*/ 138 w 456"/>
              <a:gd name="T59" fmla="*/ 444 h 456"/>
              <a:gd name="T60" fmla="*/ 152 w 456"/>
              <a:gd name="T61" fmla="*/ 434 h 456"/>
              <a:gd name="T62" fmla="*/ 166 w 456"/>
              <a:gd name="T63" fmla="*/ 416 h 456"/>
              <a:gd name="T64" fmla="*/ 172 w 456"/>
              <a:gd name="T65" fmla="*/ 394 h 456"/>
              <a:gd name="T66" fmla="*/ 174 w 456"/>
              <a:gd name="T67" fmla="*/ 372 h 456"/>
              <a:gd name="T68" fmla="*/ 170 w 456"/>
              <a:gd name="T69" fmla="*/ 350 h 456"/>
              <a:gd name="T70" fmla="*/ 358 w 456"/>
              <a:gd name="T71" fmla="*/ 160 h 456"/>
              <a:gd name="T72" fmla="*/ 378 w 456"/>
              <a:gd name="T73" fmla="*/ 164 h 456"/>
              <a:gd name="T74" fmla="*/ 400 w 456"/>
              <a:gd name="T75" fmla="*/ 162 h 456"/>
              <a:gd name="T76" fmla="*/ 418 w 456"/>
              <a:gd name="T77" fmla="*/ 154 h 456"/>
              <a:gd name="T78" fmla="*/ 434 w 456"/>
              <a:gd name="T79" fmla="*/ 142 h 456"/>
              <a:gd name="T80" fmla="*/ 440 w 456"/>
              <a:gd name="T81" fmla="*/ 136 h 456"/>
              <a:gd name="T82" fmla="*/ 454 w 456"/>
              <a:gd name="T83" fmla="*/ 110 h 456"/>
              <a:gd name="T84" fmla="*/ 454 w 456"/>
              <a:gd name="T85" fmla="*/ 72 h 456"/>
              <a:gd name="T86" fmla="*/ 100 w 456"/>
              <a:gd name="T87" fmla="*/ 422 h 456"/>
              <a:gd name="T88" fmla="*/ 34 w 456"/>
              <a:gd name="T89" fmla="*/ 354 h 456"/>
              <a:gd name="T90" fmla="*/ 126 w 456"/>
              <a:gd name="T91" fmla="*/ 330 h 456"/>
              <a:gd name="T92" fmla="*/ 100 w 456"/>
              <a:gd name="T93" fmla="*/ 422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56" h="456">
                <a:moveTo>
                  <a:pt x="454" y="72"/>
                </a:moveTo>
                <a:lnTo>
                  <a:pt x="454" y="72"/>
                </a:lnTo>
                <a:lnTo>
                  <a:pt x="452" y="70"/>
                </a:lnTo>
                <a:lnTo>
                  <a:pt x="452" y="70"/>
                </a:lnTo>
                <a:lnTo>
                  <a:pt x="450" y="68"/>
                </a:lnTo>
                <a:lnTo>
                  <a:pt x="450" y="68"/>
                </a:lnTo>
                <a:lnTo>
                  <a:pt x="448" y="68"/>
                </a:lnTo>
                <a:lnTo>
                  <a:pt x="446" y="70"/>
                </a:lnTo>
                <a:lnTo>
                  <a:pt x="402" y="114"/>
                </a:lnTo>
                <a:lnTo>
                  <a:pt x="354" y="102"/>
                </a:lnTo>
                <a:lnTo>
                  <a:pt x="340" y="56"/>
                </a:lnTo>
                <a:lnTo>
                  <a:pt x="386" y="10"/>
                </a:lnTo>
                <a:lnTo>
                  <a:pt x="386" y="10"/>
                </a:lnTo>
                <a:lnTo>
                  <a:pt x="388" y="8"/>
                </a:lnTo>
                <a:lnTo>
                  <a:pt x="386" y="6"/>
                </a:lnTo>
                <a:lnTo>
                  <a:pt x="386" y="6"/>
                </a:lnTo>
                <a:lnTo>
                  <a:pt x="386" y="4"/>
                </a:lnTo>
                <a:lnTo>
                  <a:pt x="384" y="2"/>
                </a:lnTo>
                <a:lnTo>
                  <a:pt x="384" y="2"/>
                </a:lnTo>
                <a:lnTo>
                  <a:pt x="364" y="0"/>
                </a:lnTo>
                <a:lnTo>
                  <a:pt x="346" y="2"/>
                </a:lnTo>
                <a:lnTo>
                  <a:pt x="328" y="10"/>
                </a:lnTo>
                <a:lnTo>
                  <a:pt x="320" y="14"/>
                </a:lnTo>
                <a:lnTo>
                  <a:pt x="314" y="22"/>
                </a:lnTo>
                <a:lnTo>
                  <a:pt x="314" y="22"/>
                </a:lnTo>
                <a:lnTo>
                  <a:pt x="306" y="28"/>
                </a:lnTo>
                <a:lnTo>
                  <a:pt x="302" y="38"/>
                </a:lnTo>
                <a:lnTo>
                  <a:pt x="298" y="46"/>
                </a:lnTo>
                <a:lnTo>
                  <a:pt x="294" y="56"/>
                </a:lnTo>
                <a:lnTo>
                  <a:pt x="292" y="66"/>
                </a:lnTo>
                <a:lnTo>
                  <a:pt x="292" y="76"/>
                </a:lnTo>
                <a:lnTo>
                  <a:pt x="294" y="88"/>
                </a:lnTo>
                <a:lnTo>
                  <a:pt x="296" y="98"/>
                </a:lnTo>
                <a:lnTo>
                  <a:pt x="106" y="286"/>
                </a:lnTo>
                <a:lnTo>
                  <a:pt x="106" y="286"/>
                </a:lnTo>
                <a:lnTo>
                  <a:pt x="96" y="284"/>
                </a:lnTo>
                <a:lnTo>
                  <a:pt x="84" y="282"/>
                </a:lnTo>
                <a:lnTo>
                  <a:pt x="72" y="282"/>
                </a:lnTo>
                <a:lnTo>
                  <a:pt x="62" y="284"/>
                </a:lnTo>
                <a:lnTo>
                  <a:pt x="50" y="286"/>
                </a:lnTo>
                <a:lnTo>
                  <a:pt x="40" y="290"/>
                </a:lnTo>
                <a:lnTo>
                  <a:pt x="32" y="296"/>
                </a:lnTo>
                <a:lnTo>
                  <a:pt x="22" y="304"/>
                </a:lnTo>
                <a:lnTo>
                  <a:pt x="22" y="304"/>
                </a:lnTo>
                <a:lnTo>
                  <a:pt x="12" y="318"/>
                </a:lnTo>
                <a:lnTo>
                  <a:pt x="4" y="332"/>
                </a:lnTo>
                <a:lnTo>
                  <a:pt x="0" y="348"/>
                </a:lnTo>
                <a:lnTo>
                  <a:pt x="0" y="364"/>
                </a:lnTo>
                <a:lnTo>
                  <a:pt x="2" y="380"/>
                </a:lnTo>
                <a:lnTo>
                  <a:pt x="8" y="398"/>
                </a:lnTo>
                <a:lnTo>
                  <a:pt x="18" y="412"/>
                </a:lnTo>
                <a:lnTo>
                  <a:pt x="28" y="426"/>
                </a:lnTo>
                <a:lnTo>
                  <a:pt x="28" y="426"/>
                </a:lnTo>
                <a:lnTo>
                  <a:pt x="44" y="438"/>
                </a:lnTo>
                <a:lnTo>
                  <a:pt x="58" y="448"/>
                </a:lnTo>
                <a:lnTo>
                  <a:pt x="76" y="454"/>
                </a:lnTo>
                <a:lnTo>
                  <a:pt x="92" y="456"/>
                </a:lnTo>
                <a:lnTo>
                  <a:pt x="108" y="454"/>
                </a:lnTo>
                <a:lnTo>
                  <a:pt x="124" y="452"/>
                </a:lnTo>
                <a:lnTo>
                  <a:pt x="138" y="444"/>
                </a:lnTo>
                <a:lnTo>
                  <a:pt x="152" y="434"/>
                </a:lnTo>
                <a:lnTo>
                  <a:pt x="152" y="434"/>
                </a:lnTo>
                <a:lnTo>
                  <a:pt x="160" y="424"/>
                </a:lnTo>
                <a:lnTo>
                  <a:pt x="166" y="416"/>
                </a:lnTo>
                <a:lnTo>
                  <a:pt x="170" y="406"/>
                </a:lnTo>
                <a:lnTo>
                  <a:pt x="172" y="394"/>
                </a:lnTo>
                <a:lnTo>
                  <a:pt x="174" y="384"/>
                </a:lnTo>
                <a:lnTo>
                  <a:pt x="174" y="372"/>
                </a:lnTo>
                <a:lnTo>
                  <a:pt x="172" y="360"/>
                </a:lnTo>
                <a:lnTo>
                  <a:pt x="170" y="350"/>
                </a:lnTo>
                <a:lnTo>
                  <a:pt x="358" y="160"/>
                </a:lnTo>
                <a:lnTo>
                  <a:pt x="358" y="160"/>
                </a:lnTo>
                <a:lnTo>
                  <a:pt x="368" y="162"/>
                </a:lnTo>
                <a:lnTo>
                  <a:pt x="378" y="164"/>
                </a:lnTo>
                <a:lnTo>
                  <a:pt x="390" y="164"/>
                </a:lnTo>
                <a:lnTo>
                  <a:pt x="400" y="162"/>
                </a:lnTo>
                <a:lnTo>
                  <a:pt x="410" y="158"/>
                </a:lnTo>
                <a:lnTo>
                  <a:pt x="418" y="154"/>
                </a:lnTo>
                <a:lnTo>
                  <a:pt x="426" y="150"/>
                </a:lnTo>
                <a:lnTo>
                  <a:pt x="434" y="142"/>
                </a:lnTo>
                <a:lnTo>
                  <a:pt x="434" y="142"/>
                </a:lnTo>
                <a:lnTo>
                  <a:pt x="440" y="136"/>
                </a:lnTo>
                <a:lnTo>
                  <a:pt x="446" y="128"/>
                </a:lnTo>
                <a:lnTo>
                  <a:pt x="454" y="110"/>
                </a:lnTo>
                <a:lnTo>
                  <a:pt x="456" y="92"/>
                </a:lnTo>
                <a:lnTo>
                  <a:pt x="454" y="72"/>
                </a:lnTo>
                <a:lnTo>
                  <a:pt x="454" y="72"/>
                </a:lnTo>
                <a:close/>
                <a:moveTo>
                  <a:pt x="100" y="422"/>
                </a:moveTo>
                <a:lnTo>
                  <a:pt x="48" y="406"/>
                </a:lnTo>
                <a:lnTo>
                  <a:pt x="34" y="354"/>
                </a:lnTo>
                <a:lnTo>
                  <a:pt x="74" y="316"/>
                </a:lnTo>
                <a:lnTo>
                  <a:pt x="126" y="330"/>
                </a:lnTo>
                <a:lnTo>
                  <a:pt x="140" y="384"/>
                </a:lnTo>
                <a:lnTo>
                  <a:pt x="100" y="4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id-ID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Shape 3660"/>
          <p:cNvSpPr/>
          <p:nvPr/>
        </p:nvSpPr>
        <p:spPr>
          <a:xfrm rot="20854543">
            <a:off x="3269558" y="549365"/>
            <a:ext cx="663117" cy="655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31" name="图片 30" descr="intech竖版（透明底）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2400" y="0"/>
            <a:ext cx="846708" cy="11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0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928926" y="2071678"/>
            <a:ext cx="3000396" cy="4500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355976" y="2204864"/>
            <a:ext cx="2799401" cy="409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406" y="2643182"/>
            <a:ext cx="571504" cy="65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331640" y="1628800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тримайте лівий край, щоб накреслити просторову фігуру</a:t>
            </a:r>
            <a:endParaRPr lang="zh-CN" altLang="en-US" sz="24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0.01457 L 0.1882 0.4235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204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928926" y="2071678"/>
            <a:ext cx="3000396" cy="4500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27584" y="3140968"/>
            <a:ext cx="2205827" cy="349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椭圆 7"/>
          <p:cNvSpPr/>
          <p:nvPr/>
        </p:nvSpPr>
        <p:spPr>
          <a:xfrm>
            <a:off x="1187624" y="1700808"/>
            <a:ext cx="1785950" cy="10001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altLang="zh-CN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Оберіть фігуру</a:t>
            </a:r>
            <a:endParaRPr lang="zh-CN" altLang="en-US" b="1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707904" y="1700808"/>
            <a:ext cx="1785950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altLang="zh-CN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Правий клік, і оберіть опцію </a:t>
            </a:r>
            <a:r>
              <a:rPr lang="en-US" altLang="zh-CN" b="1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Show 3D </a:t>
            </a:r>
            <a:endParaRPr lang="zh-CN" altLang="en-US" b="1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1763688" y="2852936"/>
            <a:ext cx="49892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4283968" y="2636912"/>
            <a:ext cx="576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6228184" y="1628800"/>
            <a:ext cx="1872208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altLang="zh-CN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Правий клік, і оберіть опцію </a:t>
            </a:r>
            <a:r>
              <a:rPr lang="en-US" altLang="zh-CN" b="1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Show 3DEX</a:t>
            </a:r>
            <a:endParaRPr lang="zh-CN" altLang="en-US" b="1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5" name="下箭头 14"/>
          <p:cNvSpPr/>
          <p:nvPr/>
        </p:nvSpPr>
        <p:spPr>
          <a:xfrm>
            <a:off x="6876256" y="2708920"/>
            <a:ext cx="5040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170770"/>
            <a:ext cx="3384376" cy="357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212976"/>
            <a:ext cx="4572000" cy="347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>
          <a:xfrm>
            <a:off x="6372200" y="116632"/>
            <a:ext cx="432048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rot="5400000">
            <a:off x="5688918" y="1304764"/>
            <a:ext cx="1223342" cy="57685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55976" y="2348880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натисніть кнопку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Video</a:t>
            </a:r>
            <a:endParaRPr lang="zh-CN" altLang="en-US" sz="24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1" name="Oval 11"/>
          <p:cNvSpPr/>
          <p:nvPr/>
        </p:nvSpPr>
        <p:spPr>
          <a:xfrm>
            <a:off x="1043608" y="1340768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87624" y="1340768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9"/>
          <p:cNvSpPr/>
          <p:nvPr/>
        </p:nvSpPr>
        <p:spPr>
          <a:xfrm>
            <a:off x="1691680" y="1340768"/>
            <a:ext cx="2574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Berlin Sans FB" pitchFamily="34" charset="0"/>
                <a:ea typeface="微软雅黑" panose="020B0503020204020204" pitchFamily="34" charset="-122"/>
              </a:rPr>
              <a:t>5. </a:t>
            </a:r>
            <a:r>
              <a:rPr lang="uk-UA" altLang="zh-CN" sz="2800" dirty="0" smtClean="0">
                <a:latin typeface="Berlin Sans FB" pitchFamily="34" charset="0"/>
                <a:ea typeface="微软雅黑" panose="020B0503020204020204" pitchFamily="34" charset="-122"/>
              </a:rPr>
              <a:t>Вставте відео</a:t>
            </a:r>
            <a:endParaRPr lang="zh-CN" altLang="en-US" sz="2800" dirty="0">
              <a:latin typeface="Berlin Sans FB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2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980728"/>
            <a:ext cx="6704013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0" y="1844824"/>
            <a:ext cx="571504" cy="65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6021288"/>
            <a:ext cx="571504" cy="65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772816"/>
            <a:ext cx="4901338" cy="271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08" y="6206751"/>
            <a:ext cx="571504" cy="65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1124744"/>
            <a:ext cx="5127907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87 -0.06845 L -0.29497 -0.22571 " pathEditMode="relative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6 -0.05782 L -0.1651 -0.30967 " pathEditMode="relative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-0.06407 L -0.3776 -0.47318 " pathEditMode="relative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椭圆 3"/>
          <p:cNvSpPr/>
          <p:nvPr/>
        </p:nvSpPr>
        <p:spPr>
          <a:xfrm>
            <a:off x="5148064" y="260648"/>
            <a:ext cx="432048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 rot="5400000">
            <a:off x="4829097" y="1515719"/>
            <a:ext cx="107157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23928" y="213285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Натисніть кнопку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Split Screen</a:t>
            </a:r>
            <a:endParaRPr lang="zh-CN" altLang="en-US" sz="24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9" name="Oval 11"/>
          <p:cNvSpPr/>
          <p:nvPr/>
        </p:nvSpPr>
        <p:spPr>
          <a:xfrm>
            <a:off x="1043608" y="1340768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11"/>
          <p:cNvSpPr/>
          <p:nvPr/>
        </p:nvSpPr>
        <p:spPr>
          <a:xfrm>
            <a:off x="1187624" y="1340768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9"/>
          <p:cNvSpPr/>
          <p:nvPr/>
        </p:nvSpPr>
        <p:spPr>
          <a:xfrm>
            <a:off x="1691680" y="1340768"/>
            <a:ext cx="2239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Berlin Sans FB" pitchFamily="34" charset="0"/>
                <a:ea typeface="微软雅黑" panose="020B0503020204020204" pitchFamily="34" charset="-122"/>
              </a:rPr>
              <a:t>6. </a:t>
            </a:r>
            <a:r>
              <a:rPr lang="uk-UA" altLang="zh-CN" sz="2800" dirty="0" smtClean="0">
                <a:latin typeface="Berlin Sans FB" pitchFamily="34" charset="0"/>
                <a:ea typeface="微软雅黑" panose="020B0503020204020204" pitchFamily="34" charset="-122"/>
              </a:rPr>
              <a:t>Спліт-</a:t>
            </a:r>
            <a:r>
              <a:rPr lang="uk-UA" altLang="zh-CN" sz="2800" dirty="0" err="1" smtClean="0">
                <a:latin typeface="Berlin Sans FB" pitchFamily="34" charset="0"/>
                <a:ea typeface="微软雅黑" panose="020B0503020204020204" pitchFamily="34" charset="-122"/>
              </a:rPr>
              <a:t>скрін</a:t>
            </a:r>
            <a:endParaRPr lang="zh-CN" altLang="en-US" sz="2800" dirty="0">
              <a:latin typeface="Berlin Sans FB" pitchFamily="34" charset="0"/>
              <a:ea typeface="微软雅黑" panose="020B0503020204020204" pitchFamily="34" charset="-122"/>
            </a:endParaRPr>
          </a:p>
        </p:txBody>
      </p:sp>
      <p:pic>
        <p:nvPicPr>
          <p:cNvPr id="12" name="图片 11" descr="new-item-icon-free-mobile-analytics-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13095">
            <a:off x="4003464" y="922924"/>
            <a:ext cx="1601186" cy="10994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 animBg="1"/>
      <p:bldP spid="10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58248" y="2276872"/>
            <a:ext cx="571504" cy="65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图片 13" descr="分屏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2204864"/>
            <a:ext cx="5007252" cy="2520280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08" y="4581128"/>
            <a:ext cx="571504" cy="65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6012160" y="35010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pic>
        <p:nvPicPr>
          <p:cNvPr id="21" name="图片 20" descr="分屏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图片 21" descr="1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060848"/>
            <a:ext cx="2553984" cy="2396977"/>
          </a:xfrm>
          <a:prstGeom prst="rect">
            <a:avLst/>
          </a:prstGeom>
        </p:spPr>
      </p:pic>
      <p:pic>
        <p:nvPicPr>
          <p:cNvPr id="23" name="图片 22" descr="2-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2276872"/>
            <a:ext cx="2323810" cy="2180953"/>
          </a:xfrm>
          <a:prstGeom prst="rect">
            <a:avLst/>
          </a:prstGeom>
        </p:spPr>
      </p:pic>
      <p:pic>
        <p:nvPicPr>
          <p:cNvPr id="24" name="图片 23" descr="3-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27984" y="2204864"/>
            <a:ext cx="2323810" cy="2180953"/>
          </a:xfrm>
          <a:prstGeom prst="rect">
            <a:avLst/>
          </a:prstGeom>
        </p:spPr>
      </p:pic>
      <p:pic>
        <p:nvPicPr>
          <p:cNvPr id="25" name="图片 24" descr="4-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20190" y="2204864"/>
            <a:ext cx="2323810" cy="2180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2146E-6 L -0.39757 -0.2782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-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509 L -0.24409 -0.167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-8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8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8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63645E-6 L -0.21232 -0.0999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-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椭圆 3"/>
          <p:cNvSpPr/>
          <p:nvPr/>
        </p:nvSpPr>
        <p:spPr>
          <a:xfrm>
            <a:off x="5436096" y="260648"/>
            <a:ext cx="432048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 rot="5400000">
            <a:off x="4860826" y="1772022"/>
            <a:ext cx="1584176" cy="158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07904" y="256490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натисніть кнопку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2400" i="1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IntechSharing</a:t>
            </a:r>
            <a:endParaRPr lang="zh-CN" altLang="en-US" sz="24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9" name="Oval 11"/>
          <p:cNvSpPr/>
          <p:nvPr/>
        </p:nvSpPr>
        <p:spPr>
          <a:xfrm>
            <a:off x="1043608" y="1340768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11"/>
          <p:cNvSpPr/>
          <p:nvPr/>
        </p:nvSpPr>
        <p:spPr>
          <a:xfrm>
            <a:off x="1187624" y="1340768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9"/>
          <p:cNvSpPr/>
          <p:nvPr/>
        </p:nvSpPr>
        <p:spPr>
          <a:xfrm>
            <a:off x="1691680" y="1340768"/>
            <a:ext cx="39260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Berlin Sans FB" pitchFamily="34" charset="0"/>
                <a:ea typeface="微软雅黑" panose="020B0503020204020204" pitchFamily="34" charset="-122"/>
              </a:rPr>
              <a:t>7. </a:t>
            </a:r>
            <a:r>
              <a:rPr lang="en-US" altLang="zh-CN" sz="2800" dirty="0" err="1" smtClean="0">
                <a:latin typeface="Berlin Sans FB" pitchFamily="34" charset="0"/>
                <a:ea typeface="微软雅黑" panose="020B0503020204020204" pitchFamily="34" charset="-122"/>
              </a:rPr>
              <a:t>IntechSharing</a:t>
            </a:r>
            <a:endParaRPr lang="en-US" altLang="zh-CN" sz="2800" dirty="0" smtClean="0">
              <a:latin typeface="Berlin Sans FB" pitchFamily="34" charset="0"/>
              <a:ea typeface="微软雅黑" panose="020B0503020204020204" pitchFamily="34" charset="-122"/>
            </a:endParaRPr>
          </a:p>
          <a:p>
            <a:r>
              <a:rPr lang="en-US" altLang="zh-CN" sz="2800" dirty="0" smtClean="0">
                <a:latin typeface="Berlin Sans FB" pitchFamily="34" charset="0"/>
                <a:ea typeface="微软雅黑" panose="020B0503020204020204" pitchFamily="34" charset="-122"/>
              </a:rPr>
              <a:t>               --</a:t>
            </a:r>
            <a:r>
              <a:rPr lang="uk-UA" altLang="zh-CN" sz="2800" dirty="0" smtClean="0">
                <a:latin typeface="Berlin Sans FB" pitchFamily="34" charset="0"/>
                <a:ea typeface="微软雅黑" panose="020B0503020204020204" pitchFamily="34" charset="-122"/>
              </a:rPr>
              <a:t>синхронізація</a:t>
            </a:r>
            <a:endParaRPr lang="zh-CN" altLang="en-US" sz="2800" dirty="0">
              <a:latin typeface="Berlin Sans FB" pitchFamily="34" charset="0"/>
              <a:ea typeface="微软雅黑" panose="020B0503020204020204" pitchFamily="34" charset="-122"/>
            </a:endParaRPr>
          </a:p>
        </p:txBody>
      </p:sp>
      <p:pic>
        <p:nvPicPr>
          <p:cNvPr id="12" name="图片 11" descr="new-item-icon-free-mobile-analytics-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13095">
            <a:off x="3859448" y="890850"/>
            <a:ext cx="1601186" cy="10994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 animBg="1"/>
      <p:bldP spid="10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0" y="2924944"/>
            <a:ext cx="571504" cy="65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图片 10" descr="授课助手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204864"/>
            <a:ext cx="5184576" cy="4144333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2699792" y="2636912"/>
            <a:ext cx="2016224" cy="201622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 rot="10800000">
            <a:off x="2051720" y="3645024"/>
            <a:ext cx="64807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072" y="3140968"/>
            <a:ext cx="1519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Скануйте </a:t>
            </a:r>
            <a:r>
              <a:rPr lang="en-US" sz="2000" b="1" dirty="0" smtClean="0"/>
              <a:t>QR</a:t>
            </a:r>
            <a:r>
              <a:rPr lang="uk-UA" sz="2000" b="1" dirty="0" smtClean="0"/>
              <a:t>-код</a:t>
            </a:r>
            <a:endParaRPr lang="zh-CN" altLang="en-US" sz="2000" b="1" dirty="0"/>
          </a:p>
        </p:txBody>
      </p:sp>
      <p:pic>
        <p:nvPicPr>
          <p:cNvPr id="17" name="图片 16" descr="授课助手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1996582"/>
            <a:ext cx="2755550" cy="4861418"/>
          </a:xfrm>
          <a:prstGeom prst="rect">
            <a:avLst/>
          </a:prstGeom>
        </p:spPr>
      </p:pic>
      <p:sp>
        <p:nvSpPr>
          <p:cNvPr id="28" name="圆角矩形 27"/>
          <p:cNvSpPr/>
          <p:nvPr/>
        </p:nvSpPr>
        <p:spPr>
          <a:xfrm>
            <a:off x="4572000" y="3573016"/>
            <a:ext cx="1296144" cy="12241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箭头连接符 29"/>
          <p:cNvCxnSpPr/>
          <p:nvPr/>
        </p:nvCxnSpPr>
        <p:spPr>
          <a:xfrm>
            <a:off x="5868144" y="4221088"/>
            <a:ext cx="72008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60232" y="400506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scan the QR code to find the available PC</a:t>
            </a:r>
            <a:endParaRPr lang="zh-CN" altLang="en-US" b="1" dirty="0"/>
          </a:p>
        </p:txBody>
      </p:sp>
      <p:pic>
        <p:nvPicPr>
          <p:cNvPr id="62" name="图片 61" descr="授课助手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1988840"/>
            <a:ext cx="2753242" cy="486916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4067944" y="42210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******</a:t>
            </a:r>
            <a:endParaRPr lang="zh-CN" altLang="en-US" b="1" dirty="0"/>
          </a:p>
        </p:txBody>
      </p:sp>
      <p:pic>
        <p:nvPicPr>
          <p:cNvPr id="65" name="图片 64" descr="授课助手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29037" y="1943099"/>
            <a:ext cx="2787179" cy="4912993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6206751"/>
            <a:ext cx="571504" cy="65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图片 65" descr="授课助手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38537" y="1609724"/>
            <a:ext cx="2977679" cy="5241813"/>
          </a:xfrm>
          <a:prstGeom prst="rect">
            <a:avLst/>
          </a:prstGeom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416" y="5661248"/>
            <a:ext cx="571504" cy="65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图片 67" descr="授课助手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87624" y="1913452"/>
            <a:ext cx="7416823" cy="4944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5532E-6 L -0.3974 -0.3619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-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1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36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36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36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36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52266E-6 L -0.38594 -0.20976 " pathEditMode="relative" ptsTypes="AA">
                                      <p:cBhvr>
                                        <p:cTn id="7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6.63275E-6 L -0.45677 -0.09437 " pathEditMode="relative" ptsTypes="AA"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55319E-6 L -0.4724 -0.36702 " pathEditMode="relative" ptsTypes="AA">
                                      <p:cBhvr>
                                        <p:cTn id="10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6" grpId="0"/>
      <p:bldP spid="16" grpId="1"/>
      <p:bldP spid="28" grpId="0" animBg="1"/>
      <p:bldP spid="28" grpId="1" animBg="1"/>
      <p:bldP spid="31" grpId="0"/>
      <p:bldP spid="31" grpId="1"/>
      <p:bldP spid="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椭圆 3"/>
          <p:cNvSpPr/>
          <p:nvPr/>
        </p:nvSpPr>
        <p:spPr>
          <a:xfrm>
            <a:off x="5796136" y="260648"/>
            <a:ext cx="432048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 rot="5400000">
            <a:off x="5477169" y="1515719"/>
            <a:ext cx="107157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23928" y="213285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натисніть кнопку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Test Machine</a:t>
            </a:r>
            <a:endParaRPr lang="zh-CN" altLang="en-US" sz="24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9" name="Oval 11"/>
          <p:cNvSpPr/>
          <p:nvPr/>
        </p:nvSpPr>
        <p:spPr>
          <a:xfrm>
            <a:off x="1043608" y="1340768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11"/>
          <p:cNvSpPr/>
          <p:nvPr/>
        </p:nvSpPr>
        <p:spPr>
          <a:xfrm>
            <a:off x="1187624" y="1340768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9"/>
          <p:cNvSpPr/>
          <p:nvPr/>
        </p:nvSpPr>
        <p:spPr>
          <a:xfrm>
            <a:off x="1691680" y="1340768"/>
            <a:ext cx="2500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Berlin Sans FB" pitchFamily="34" charset="0"/>
                <a:ea typeface="微软雅黑" panose="020B0503020204020204" pitchFamily="34" charset="-122"/>
              </a:rPr>
              <a:t>8. </a:t>
            </a:r>
            <a:r>
              <a:rPr lang="uk-UA" altLang="zh-CN" sz="2800" dirty="0" smtClean="0">
                <a:latin typeface="Berlin Sans FB" pitchFamily="34" charset="0"/>
                <a:ea typeface="微软雅黑" panose="020B0503020204020204" pitchFamily="34" charset="-122"/>
              </a:rPr>
              <a:t>Тест-машина</a:t>
            </a:r>
            <a:endParaRPr lang="zh-CN" altLang="en-US" sz="2800" dirty="0">
              <a:latin typeface="Berlin Sans FB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 animBg="1"/>
      <p:bldP spid="10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1867332"/>
            <a:ext cx="571504" cy="65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圆角矩形 5"/>
          <p:cNvSpPr/>
          <p:nvPr/>
        </p:nvSpPr>
        <p:spPr>
          <a:xfrm>
            <a:off x="2123728" y="1484784"/>
            <a:ext cx="4714908" cy="41434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>
            <a:stCxn id="6" idx="2"/>
          </p:cNvCxnSpPr>
          <p:nvPr/>
        </p:nvCxnSpPr>
        <p:spPr>
          <a:xfrm rot="16200000" flipH="1">
            <a:off x="4294037" y="5815333"/>
            <a:ext cx="393100" cy="1881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47864" y="5877272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оберіть тип питання</a:t>
            </a:r>
            <a:endParaRPr lang="zh-CN" altLang="en-US" sz="24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6858016" y="2714620"/>
            <a:ext cx="50006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58082" y="2348880"/>
            <a:ext cx="1390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введіть питання</a:t>
            </a:r>
            <a:endParaRPr lang="zh-CN" altLang="en-US" sz="24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772816"/>
            <a:ext cx="437065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4982361"/>
            <a:ext cx="642942" cy="73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1844824"/>
            <a:ext cx="410445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圆角矩形 12"/>
          <p:cNvSpPr/>
          <p:nvPr/>
        </p:nvSpPr>
        <p:spPr>
          <a:xfrm>
            <a:off x="2267744" y="1484784"/>
            <a:ext cx="4357718" cy="42862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6179962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03515E-7 C -0.00156 -0.02498 0.00104 -0.01873 -0.00677 -0.03423 C -0.00799 -0.03723 -0.00816 -0.0407 -0.00938 -0.04348 C -0.0125 -0.04903 -0.01649 -0.05389 -0.02014 -0.05944 C -0.02153 -0.06244 -0.02413 -0.06614 -0.02413 -0.06568 C -0.0257 -0.07424 -0.02465 -0.07239 -0.02813 -0.07794 C -0.03125 -0.08349 -0.03768 -0.0932 -0.03768 -0.09274 C -0.03924 -0.10014 -0.04375 -0.10407 -0.04705 -0.10985 C -0.04861 -0.11309 -0.05295 -0.12442 -0.05504 -0.12697 C -0.06528 -0.13969 -0.06354 -0.13413 -0.07274 -0.14223 C -0.07691 -0.14593 -0.07379 -0.14524 -0.07795 -0.15009 C -0.08004 -0.15333 -0.08507 -0.15518 -0.08733 -0.15703 C -0.09861 -0.16674 -0.10955 -0.17599 -0.12101 -0.18594 C -0.13281 -0.19588 -0.14375 -0.20999 -0.15747 -0.21554 C -0.1625 -0.21855 -0.15972 -0.21855 -0.16511 -0.21855 " pathEditMode="relative" rAng="0" ptsTypes="ffffffffffffff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" y="-1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1388 C -0.0033 -0.01527 -0.00851 -0.01619 -0.01094 -0.01897 C -0.01233 -0.01943 -0.01181 -0.02105 -0.01303 -0.02221 C -0.01719 -0.02567 -0.02309 -0.02891 -0.02813 -0.03215 C -0.03872 -0.03909 -0.06059 -0.04186 -0.07518 -0.04441 C -0.08855 -0.05135 -0.10417 -0.05065 -0.12066 -0.05227 C -0.14757 -0.05458 -0.1724 -0.05782 -0.2 -0.05851 C -0.24393 -0.06985 -0.29584 -0.06453 -0.34323 -0.06615 C -0.36494 -0.07077 -0.34375 -0.06661 -0.37535 -0.06985 C -0.38559 -0.07077 -0.37657 -0.07077 -0.38664 -0.07308 C -0.39028 -0.07424 -0.39462 -0.07424 -0.39792 -0.0747 C -0.40712 -0.07609 -0.42066 -0.07794 -0.42639 -0.08349 C -0.43507 -0.09112 -0.43351 -0.10061 -0.44132 -0.10847 C -0.44462 -0.11494 -0.45157 -0.12304 -0.46025 -0.1272 C -0.46112 -0.12766 -0.47396 -0.13298 -0.47744 -0.1346 C -0.47865 -0.1353 -0.48039 -0.13622 -0.48039 -0.13599 " pathEditMode="relative" rAng="0" ptsTypes="fffffffffffffff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38 -0.13599 C -0.47396 -0.13136 -0.46736 -0.12812 -0.46059 -0.12419 C -0.44827 -0.10916 -0.43264 -0.10176 -0.41927 -0.09019 C -0.41129 -0.08326 -0.40452 -0.08025 -0.39792 -0.06822 C -0.39757 -0.06591 -0.39757 -0.06267 -0.39653 -0.06105 C -0.39445 -0.05689 -0.38854 -0.05134 -0.38854 -0.05111 C -0.38768 -0.04903 -0.38594 -0.04695 -0.38577 -0.04394 C -0.38559 -0.0414 -0.38768 -0.03932 -0.38733 -0.03677 C -0.38663 -0.03238 -0.38125 -0.02105 -0.37917 -0.01735 " pathEditMode="relative" rAng="0" ptsTypes="ffffffff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/>
      <p:bldP spid="9" grpId="1"/>
      <p:bldP spid="16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</p:spPr>
      </p:pic>
      <p:sp>
        <p:nvSpPr>
          <p:cNvPr id="16386" name="椭圆 15"/>
          <p:cNvSpPr>
            <a:spLocks noChangeArrowheads="1"/>
          </p:cNvSpPr>
          <p:nvPr/>
        </p:nvSpPr>
        <p:spPr bwMode="auto">
          <a:xfrm>
            <a:off x="1835697" y="4653136"/>
            <a:ext cx="786060" cy="807864"/>
          </a:xfrm>
          <a:prstGeom prst="ellipse">
            <a:avLst/>
          </a:prstGeom>
          <a:solidFill>
            <a:srgbClr val="C06C84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87" name="椭圆 7"/>
          <p:cNvSpPr>
            <a:spLocks noChangeArrowheads="1"/>
          </p:cNvSpPr>
          <p:nvPr/>
        </p:nvSpPr>
        <p:spPr bwMode="auto">
          <a:xfrm>
            <a:off x="4900612" y="3619500"/>
            <a:ext cx="1471587" cy="1609700"/>
          </a:xfrm>
          <a:prstGeom prst="ellipse">
            <a:avLst/>
          </a:prstGeom>
          <a:solidFill>
            <a:srgbClr val="F67280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88" name="椭圆 8"/>
          <p:cNvSpPr>
            <a:spLocks noChangeArrowheads="1"/>
          </p:cNvSpPr>
          <p:nvPr/>
        </p:nvSpPr>
        <p:spPr bwMode="auto">
          <a:xfrm>
            <a:off x="2847975" y="1988840"/>
            <a:ext cx="2660129" cy="2951460"/>
          </a:xfrm>
          <a:prstGeom prst="ellipse">
            <a:avLst/>
          </a:prstGeom>
          <a:solidFill>
            <a:srgbClr val="6C5B7B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89" name="椭圆 1"/>
          <p:cNvSpPr>
            <a:spLocks noChangeArrowheads="1"/>
          </p:cNvSpPr>
          <p:nvPr/>
        </p:nvSpPr>
        <p:spPr bwMode="auto">
          <a:xfrm>
            <a:off x="4900612" y="812800"/>
            <a:ext cx="2335683" cy="2544192"/>
          </a:xfrm>
          <a:prstGeom prst="ellipse">
            <a:avLst/>
          </a:prstGeom>
          <a:solidFill>
            <a:srgbClr val="C06C84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90" name="椭圆 9"/>
          <p:cNvSpPr>
            <a:spLocks noChangeArrowheads="1"/>
          </p:cNvSpPr>
          <p:nvPr/>
        </p:nvSpPr>
        <p:spPr bwMode="auto">
          <a:xfrm>
            <a:off x="1979712" y="3429000"/>
            <a:ext cx="1683842" cy="1892300"/>
          </a:xfrm>
          <a:prstGeom prst="ellipse">
            <a:avLst/>
          </a:prstGeom>
          <a:solidFill>
            <a:srgbClr val="F8B193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91" name="椭圆 10"/>
          <p:cNvSpPr>
            <a:spLocks noChangeArrowheads="1"/>
          </p:cNvSpPr>
          <p:nvPr/>
        </p:nvSpPr>
        <p:spPr bwMode="auto">
          <a:xfrm>
            <a:off x="1435894" y="1397000"/>
            <a:ext cx="543818" cy="519832"/>
          </a:xfrm>
          <a:prstGeom prst="ellipse">
            <a:avLst/>
          </a:prstGeom>
          <a:solidFill>
            <a:srgbClr val="C06C84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92" name="椭圆 11"/>
          <p:cNvSpPr>
            <a:spLocks noChangeArrowheads="1"/>
          </p:cNvSpPr>
          <p:nvPr/>
        </p:nvSpPr>
        <p:spPr bwMode="auto">
          <a:xfrm>
            <a:off x="3960018" y="5842001"/>
            <a:ext cx="323949" cy="323303"/>
          </a:xfrm>
          <a:prstGeom prst="ellipse">
            <a:avLst/>
          </a:prstGeom>
          <a:solidFill>
            <a:srgbClr val="F67280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93" name="椭圆 12"/>
          <p:cNvSpPr>
            <a:spLocks noChangeArrowheads="1"/>
          </p:cNvSpPr>
          <p:nvPr/>
        </p:nvSpPr>
        <p:spPr bwMode="auto">
          <a:xfrm>
            <a:off x="7361634" y="2139951"/>
            <a:ext cx="450725" cy="496961"/>
          </a:xfrm>
          <a:prstGeom prst="ellipse">
            <a:avLst/>
          </a:prstGeom>
          <a:solidFill>
            <a:srgbClr val="F8B193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94" name="椭圆 13"/>
          <p:cNvSpPr>
            <a:spLocks noChangeArrowheads="1"/>
          </p:cNvSpPr>
          <p:nvPr/>
        </p:nvSpPr>
        <p:spPr bwMode="auto">
          <a:xfrm>
            <a:off x="3783807" y="412750"/>
            <a:ext cx="788193" cy="784002"/>
          </a:xfrm>
          <a:prstGeom prst="ellipse">
            <a:avLst/>
          </a:prstGeom>
          <a:solidFill>
            <a:srgbClr val="F8B193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95" name="椭圆 14"/>
          <p:cNvSpPr>
            <a:spLocks noChangeArrowheads="1"/>
          </p:cNvSpPr>
          <p:nvPr/>
        </p:nvSpPr>
        <p:spPr bwMode="auto">
          <a:xfrm>
            <a:off x="7322344" y="4819650"/>
            <a:ext cx="273992" cy="265534"/>
          </a:xfrm>
          <a:prstGeom prst="ellipse">
            <a:avLst/>
          </a:prstGeom>
          <a:solidFill>
            <a:srgbClr val="6C5B7B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96" name="文本框 2"/>
          <p:cNvSpPr>
            <a:spLocks noChangeArrowheads="1"/>
          </p:cNvSpPr>
          <p:nvPr/>
        </p:nvSpPr>
        <p:spPr bwMode="auto">
          <a:xfrm>
            <a:off x="3707904" y="1700808"/>
            <a:ext cx="1008112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zh-CN" sz="19900" b="1" dirty="0">
                <a:solidFill>
                  <a:schemeClr val="bg1"/>
                </a:solidFill>
                <a:latin typeface="Berlin Sans FB Demi" pitchFamily="34" charset="0"/>
                <a:ea typeface="方正姚体" pitchFamily="2" charset="-122"/>
                <a:sym typeface="方正姚体" pitchFamily="2" charset="-122"/>
              </a:rPr>
              <a:t>1</a:t>
            </a:r>
            <a:endParaRPr lang="zh-CN" altLang="en-US" sz="19900" b="1" dirty="0">
              <a:solidFill>
                <a:schemeClr val="bg1"/>
              </a:solidFill>
              <a:latin typeface="Berlin Sans FB Demi" pitchFamily="34" charset="0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16397" name="文本框 17"/>
          <p:cNvSpPr>
            <a:spLocks noChangeArrowheads="1"/>
          </p:cNvSpPr>
          <p:nvPr/>
        </p:nvSpPr>
        <p:spPr bwMode="auto">
          <a:xfrm>
            <a:off x="4942333" y="1340768"/>
            <a:ext cx="230864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uk-UA" altLang="zh-CN" sz="4000" dirty="0" smtClean="0">
                <a:solidFill>
                  <a:schemeClr val="bg1"/>
                </a:solidFill>
                <a:latin typeface="Berlin Sans FB Demi" pitchFamily="34" charset="0"/>
                <a:sym typeface="Calibri" pitchFamily="34" charset="0"/>
              </a:rPr>
              <a:t>Запуск</a:t>
            </a:r>
            <a:endParaRPr lang="en-US" altLang="zh-CN" sz="4000" dirty="0" smtClean="0">
              <a:solidFill>
                <a:schemeClr val="bg1"/>
              </a:solidFill>
              <a:latin typeface="Berlin Sans FB Demi" pitchFamily="34" charset="0"/>
              <a:sym typeface="Calibri" pitchFamily="34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uk-UA" altLang="zh-CN" sz="4000" dirty="0" smtClean="0">
                <a:solidFill>
                  <a:schemeClr val="bg1"/>
                </a:solidFill>
                <a:latin typeface="Berlin Sans FB Demi" pitchFamily="34" charset="0"/>
                <a:sym typeface="Calibri" pitchFamily="34" charset="0"/>
              </a:rPr>
              <a:t>програми</a:t>
            </a:r>
            <a:endParaRPr lang="en-US" altLang="zh-CN" sz="4000" dirty="0">
              <a:solidFill>
                <a:schemeClr val="bg1"/>
              </a:solidFill>
              <a:latin typeface="Berlin Sans FB Demi" pitchFamily="34" charset="0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15" name="图片 14" descr="intech竖版（透明底）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846708" cy="1124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500430" y="2000240"/>
            <a:ext cx="428628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143240" y="3375008"/>
            <a:ext cx="428628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143240" y="3591032"/>
            <a:ext cx="428628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131840" y="3807056"/>
            <a:ext cx="428628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131840" y="4023080"/>
            <a:ext cx="428628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340768"/>
            <a:ext cx="56102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59832" y="1988840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1+1=</a:t>
            </a:r>
            <a:endParaRPr lang="zh-CN" alt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2555776" y="3573016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0</a:t>
            </a:r>
            <a:endParaRPr lang="zh-CN" altLang="en-US" sz="11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555776" y="3789040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1</a:t>
            </a:r>
            <a:endParaRPr lang="zh-CN" altLang="en-US" sz="11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555776" y="422108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3</a:t>
            </a:r>
            <a:endParaRPr lang="zh-CN" altLang="en-US" sz="11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555776" y="4005064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2</a:t>
            </a:r>
            <a:endParaRPr lang="zh-CN" altLang="en-US" sz="1100" dirty="0" smtClean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6206751"/>
            <a:ext cx="571504" cy="65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图片 24" descr="出题器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1340768"/>
            <a:ext cx="5638800" cy="4429125"/>
          </a:xfrm>
          <a:prstGeom prst="rect">
            <a:avLst/>
          </a:prstGeom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416" y="5157192"/>
            <a:ext cx="571504" cy="65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图片 26" descr="出题器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-0.00741 C -0.03958 -0.0118 -0.0474 -0.01388 -0.05573 -0.01573 C -0.06597 -0.02151 -0.07674 -0.02198 -0.08733 -0.02591 C -0.08854 -0.02637 -0.08993 -0.02683 -0.09115 -0.02753 C -0.09375 -0.02914 -0.09583 -0.03169 -0.09861 -0.03261 C -0.10226 -0.034 -0.10625 -0.03354 -0.11007 -0.03446 C -0.12483 -0.03793 -0.13941 -0.04348 -0.15434 -0.04626 C -0.16181 -0.05111 -0.17031 -0.0525 -0.17847 -0.05458 C -0.18993 -0.06499 -0.20174 -0.06869 -0.2151 -0.07147 C -0.22795 -0.07424 -0.2401 -0.07956 -0.25313 -0.08164 C -0.26181 -0.08627 -0.26736 -0.08719 -0.27708 -0.08835 C -0.28264 -0.09344 -0.28854 -0.09321 -0.29497 -0.09506 C -0.30729 -0.09852 -0.31945 -0.10292 -0.3316 -0.10685 C -0.33646 -0.11124 -0.33958 -0.11194 -0.34549 -0.11356 C -0.3467 -0.11471 -0.34792 -0.11633 -0.34931 -0.11703 C -0.3526 -0.11865 -0.35938 -0.12026 -0.35938 -0.12026 C -0.36667 -0.12743 -0.36198 -0.1242 -0.36962 -0.1272 C -0.37205 -0.12813 -0.37708 -0.13044 -0.37708 -0.13044 C -0.38698 -0.13946 -0.4 -0.14062 -0.40885 -0.15241 " pathEditMode="relative" ptsTypes="ffffffffffffffffff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266 C -0.03212 -0.03492 -0.04028 -0.03862 -0.04896 -0.04209 C -0.05955 -0.0525 -0.07083 -0.05319 -0.08177 -0.06036 C -0.08316 -0.06129 -0.08455 -0.06198 -0.08577 -0.06337 C -0.08854 -0.06638 -0.09063 -0.07077 -0.09358 -0.07262 C -0.0974 -0.07493 -0.10156 -0.07424 -0.10556 -0.07586 C -0.12083 -0.0821 -0.13629 -0.09228 -0.15191 -0.09713 C -0.15972 -0.10592 -0.16858 -0.10847 -0.17708 -0.11217 C -0.18889 -0.13113 -0.20122 -0.13784 -0.21511 -0.14269 C -0.22865 -0.14778 -0.24132 -0.1575 -0.25486 -0.1612 C -0.26389 -0.16952 -0.26979 -0.17114 -0.28004 -0.17345 C -0.28577 -0.18247 -0.29184 -0.18201 -0.29844 -0.18548 C -0.31146 -0.19172 -0.32413 -0.19959 -0.33681 -0.20676 C -0.34184 -0.21485 -0.34514 -0.21601 -0.35139 -0.21901 C -0.35261 -0.22109 -0.35382 -0.22387 -0.35538 -0.22526 C -0.35886 -0.22803 -0.3658 -0.23104 -0.3658 -0.23058 C -0.37344 -0.24399 -0.3684 -0.23821 -0.37639 -0.24353 C -0.37899 -0.24538 -0.38438 -0.24954 -0.38438 -0.24908 C -0.39445 -0.26573 -0.40816 -0.26781 -0.41719 -0.28886 " pathEditMode="relative" rAng="0" ptsTypes="ffffffffffffffffffA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19 -0.28886 C -0.41406 -0.28331 -0.41181 -0.27752 -0.40816 -0.27197 C -0.40573 -0.26157 -0.40139 -0.24977 -0.39722 -0.24006 C -0.39497 -0.22873 -0.38872 -0.21832 -0.38386 -0.20861 C -0.37917 -0.19912 -0.37691 -0.18895 -0.37188 -0.17993 C -0.36979 -0.16536 -0.36754 -0.15102 -0.36372 -0.13691 C -0.36285 -0.12697 -0.36233 -0.1198 -0.35972 -0.11009 C -0.35833 -0.09598 -0.35816 -0.08233 -0.35417 -0.06846 C -0.3559 -0.02174 -0.3559 -0.03909 -0.3559 -0.01596 " pathEditMode="relative" rAng="0" ptsTypes="ffffffff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动画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图片 13" descr="动画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6021288"/>
            <a:ext cx="571504" cy="65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11"/>
          <p:cNvSpPr/>
          <p:nvPr/>
        </p:nvSpPr>
        <p:spPr>
          <a:xfrm>
            <a:off x="2051720" y="1412776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11"/>
          <p:cNvSpPr/>
          <p:nvPr/>
        </p:nvSpPr>
        <p:spPr>
          <a:xfrm>
            <a:off x="2267744" y="1412776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9"/>
          <p:cNvSpPr/>
          <p:nvPr/>
        </p:nvSpPr>
        <p:spPr>
          <a:xfrm>
            <a:off x="2699792" y="1340768"/>
            <a:ext cx="18774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Berlin Sans FB" pitchFamily="34" charset="0"/>
                <a:ea typeface="微软雅黑" panose="020B0503020204020204" pitchFamily="34" charset="-122"/>
              </a:rPr>
              <a:t>9. </a:t>
            </a:r>
            <a:r>
              <a:rPr lang="uk-UA" altLang="zh-CN" sz="2800" dirty="0" smtClean="0">
                <a:latin typeface="Berlin Sans FB" pitchFamily="34" charset="0"/>
                <a:ea typeface="微软雅黑" panose="020B0503020204020204" pitchFamily="34" charset="-122"/>
              </a:rPr>
              <a:t>Анімація</a:t>
            </a:r>
            <a:endParaRPr lang="zh-CN" altLang="en-US" sz="2800" dirty="0">
              <a:latin typeface="Berlin Sans FB" pitchFamily="34" charset="0"/>
              <a:ea typeface="微软雅黑" panose="020B0503020204020204" pitchFamily="34" charset="-122"/>
            </a:endParaRPr>
          </a:p>
        </p:txBody>
      </p:sp>
      <p:pic>
        <p:nvPicPr>
          <p:cNvPr id="16" name="图片 15" descr="72A58PICSK6_102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1484784"/>
            <a:ext cx="3528392" cy="35283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4 0.00555 L -0.83073 -0.2726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00" y="-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3073 -0.27267 L -0.80295 -0.645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" y="-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</p:spPr>
      </p:pic>
      <p:sp>
        <p:nvSpPr>
          <p:cNvPr id="17410" name="Rectangle 8"/>
          <p:cNvSpPr/>
          <p:nvPr/>
        </p:nvSpPr>
        <p:spPr>
          <a:xfrm>
            <a:off x="65405" y="5493385"/>
            <a:ext cx="888111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zh-CN" sz="2400" b="1" dirty="0" smtClean="0">
                <a:latin typeface="Times New Roman" pitchFamily="18" charset="0"/>
                <a:ea typeface="微软雅黑" charset="0"/>
                <a:cs typeface="Times New Roman" pitchFamily="18" charset="0"/>
              </a:rPr>
              <a:t>Застосування</a:t>
            </a:r>
            <a:r>
              <a:rPr lang="en-US" altLang="zh-CN" sz="2400" b="1" dirty="0" smtClean="0">
                <a:latin typeface="Times New Roman" pitchFamily="18" charset="0"/>
                <a:ea typeface="微软雅黑" charset="0"/>
                <a:cs typeface="Times New Roman" pitchFamily="18" charset="0"/>
              </a:rPr>
              <a:t>:</a:t>
            </a:r>
            <a:r>
              <a:rPr lang="uk-UA" altLang="zh-CN" sz="2400" b="1" dirty="0" smtClean="0">
                <a:latin typeface="Times New Roman" pitchFamily="18" charset="0"/>
                <a:ea typeface="微软雅黑" charset="0"/>
                <a:cs typeface="Times New Roman" pitchFamily="18" charset="0"/>
              </a:rPr>
              <a:t> </a:t>
            </a:r>
            <a:r>
              <a:rPr lang="uk-UA" altLang="zh-CN" sz="2400" dirty="0" smtClean="0">
                <a:latin typeface="Times New Roman" pitchFamily="18" charset="0"/>
                <a:ea typeface="微软雅黑" charset="0"/>
                <a:cs typeface="Times New Roman" pitchFamily="18" charset="0"/>
              </a:rPr>
              <a:t>виділіть важливі точки, щоб привернути увагу учнів та підвищити ефективність уроку. </a:t>
            </a:r>
            <a:endParaRPr lang="zh-CN" altLang="en-US" sz="2400" dirty="0">
              <a:latin typeface="Times New Roman" pitchFamily="18" charset="0"/>
              <a:ea typeface="微软雅黑" charset="0"/>
              <a:cs typeface="Times New Roman" pitchFamily="18" charset="0"/>
            </a:endParaRPr>
          </a:p>
        </p:txBody>
      </p:sp>
      <p:sp>
        <p:nvSpPr>
          <p:cNvPr id="17412" name="TextBox 1"/>
          <p:cNvSpPr txBox="1"/>
          <p:nvPr/>
        </p:nvSpPr>
        <p:spPr>
          <a:xfrm>
            <a:off x="6463665" y="3120390"/>
            <a:ext cx="250082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fontAlgn="auto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zh-CN" sz="2400" dirty="0" smtClean="0">
                <a:latin typeface="Times New Roman" pitchFamily="18" charset="0"/>
                <a:ea typeface="微软雅黑" charset="0"/>
                <a:cs typeface="Times New Roman" pitchFamily="18" charset="0"/>
              </a:rPr>
              <a:t>виділіть точку</a:t>
            </a:r>
            <a:endParaRPr lang="zh-CN" altLang="en-US" sz="2400" dirty="0">
              <a:latin typeface="Times New Roman" pitchFamily="18" charset="0"/>
              <a:ea typeface="微软雅黑" charset="0"/>
              <a:cs typeface="Times New Roman" pitchFamily="18" charset="0"/>
            </a:endParaRPr>
          </a:p>
        </p:txBody>
      </p:sp>
      <p:pic>
        <p:nvPicPr>
          <p:cNvPr id="17417" name="Picture 25" descr="18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988841"/>
            <a:ext cx="5510321" cy="32403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左箭头 2"/>
          <p:cNvSpPr/>
          <p:nvPr/>
        </p:nvSpPr>
        <p:spPr>
          <a:xfrm>
            <a:off x="4956175" y="3197860"/>
            <a:ext cx="1474470" cy="288925"/>
          </a:xfrm>
          <a:prstGeom prst="leftArrow">
            <a:avLst>
              <a:gd name="adj1" fmla="val 50000"/>
              <a:gd name="adj2" fmla="val 32819"/>
            </a:avLst>
          </a:prstGeom>
          <a:solidFill>
            <a:schemeClr val="accent1"/>
          </a:solidFill>
          <a:ln w="7938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algn="l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400" dirty="0">
              <a:latin typeface="宋体" charset="-122"/>
              <a:ea typeface="宋体" charset="-122"/>
            </a:endParaRPr>
          </a:p>
        </p:txBody>
      </p:sp>
      <p:sp>
        <p:nvSpPr>
          <p:cNvPr id="9" name="Oval 11"/>
          <p:cNvSpPr/>
          <p:nvPr/>
        </p:nvSpPr>
        <p:spPr>
          <a:xfrm>
            <a:off x="323528" y="260648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11"/>
          <p:cNvSpPr/>
          <p:nvPr/>
        </p:nvSpPr>
        <p:spPr>
          <a:xfrm>
            <a:off x="539552" y="260648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9"/>
          <p:cNvSpPr/>
          <p:nvPr/>
        </p:nvSpPr>
        <p:spPr>
          <a:xfrm>
            <a:off x="1043608" y="260648"/>
            <a:ext cx="3682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Berlin Sans FB" pitchFamily="34" charset="0"/>
                <a:ea typeface="微软雅黑" panose="020B0503020204020204" pitchFamily="34" charset="-122"/>
              </a:rPr>
              <a:t>10. </a:t>
            </a:r>
            <a:r>
              <a:rPr lang="uk-UA" altLang="zh-CN" sz="2800" dirty="0" smtClean="0">
                <a:latin typeface="Berlin Sans FB" pitchFamily="34" charset="0"/>
                <a:ea typeface="微软雅黑" panose="020B0503020204020204" pitchFamily="34" charset="-122"/>
              </a:rPr>
              <a:t>Інструменти екрану</a:t>
            </a:r>
            <a:endParaRPr lang="zh-CN" altLang="en-US" sz="2800" dirty="0">
              <a:latin typeface="Berlin Sans FB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06403" y="908720"/>
            <a:ext cx="34177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altLang="zh-C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Інструмент</a:t>
            </a:r>
            <a:r>
              <a:rPr lang="en-US" altLang="zh-C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1: </a:t>
            </a:r>
            <a:r>
              <a:rPr lang="uk-UA" altLang="zh-C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виділення</a:t>
            </a:r>
            <a:endParaRPr lang="zh-CN" alt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2" grpId="0"/>
      <p:bldP spid="17413" grpId="0" animBg="1"/>
      <p:bldP spid="9" grpId="0" animBg="1"/>
      <p:bldP spid="10" grpId="0" animBg="1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</p:spPr>
      </p:pic>
      <p:sp>
        <p:nvSpPr>
          <p:cNvPr id="18435" name="Text Box 5"/>
          <p:cNvSpPr txBox="1"/>
          <p:nvPr/>
        </p:nvSpPr>
        <p:spPr>
          <a:xfrm>
            <a:off x="403860" y="5507990"/>
            <a:ext cx="8225155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spcAft>
                <a:spcPct val="0"/>
              </a:spcAft>
            </a:pPr>
            <a:r>
              <a:rPr lang="uk-UA" altLang="zh-CN" sz="2400" b="1" dirty="0" smtClean="0">
                <a:ea typeface="微软雅黑" charset="0"/>
              </a:rPr>
              <a:t>Застосування</a:t>
            </a:r>
            <a:r>
              <a:rPr lang="en-US" altLang="zh-CN" sz="2400" b="1" dirty="0" smtClean="0">
                <a:ea typeface="微软雅黑" charset="0"/>
              </a:rPr>
              <a:t>: </a:t>
            </a:r>
            <a:r>
              <a:rPr lang="uk-UA" altLang="zh-CN" sz="2400" dirty="0" smtClean="0">
                <a:ea typeface="微软雅黑" charset="0"/>
              </a:rPr>
              <a:t>мотивує учнів бути активними та розвиває їхню здатність навчатися</a:t>
            </a:r>
            <a:r>
              <a:rPr lang="en-US" altLang="zh-CN" sz="2400" dirty="0" smtClean="0">
                <a:ea typeface="微软雅黑" charset="0"/>
              </a:rPr>
              <a:t>.</a:t>
            </a:r>
            <a:endParaRPr lang="zh-CN" altLang="en-US" sz="2400" dirty="0">
              <a:ea typeface="微软雅黑" charset="0"/>
            </a:endParaRPr>
          </a:p>
        </p:txBody>
      </p:sp>
      <p:sp>
        <p:nvSpPr>
          <p:cNvPr id="18436" name="TextBox 1"/>
          <p:cNvSpPr txBox="1"/>
          <p:nvPr/>
        </p:nvSpPr>
        <p:spPr>
          <a:xfrm>
            <a:off x="6588224" y="3429000"/>
            <a:ext cx="2304256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zh-CN" sz="2400" dirty="0" smtClean="0">
                <a:ea typeface="微软雅黑" charset="0"/>
              </a:rPr>
              <a:t>закриває певну область</a:t>
            </a:r>
            <a:endParaRPr lang="zh-CN" altLang="en-US" sz="2400" dirty="0">
              <a:ea typeface="微软雅黑" charset="0"/>
            </a:endParaRPr>
          </a:p>
        </p:txBody>
      </p:sp>
      <p:sp>
        <p:nvSpPr>
          <p:cNvPr id="18441" name="左箭头 2"/>
          <p:cNvSpPr/>
          <p:nvPr/>
        </p:nvSpPr>
        <p:spPr>
          <a:xfrm>
            <a:off x="5364088" y="3501008"/>
            <a:ext cx="963295" cy="271780"/>
          </a:xfrm>
          <a:prstGeom prst="leftArrow">
            <a:avLst>
              <a:gd name="adj1" fmla="val 50000"/>
              <a:gd name="adj2" fmla="val 49981"/>
            </a:avLst>
          </a:prstGeom>
          <a:solidFill>
            <a:schemeClr val="accent1"/>
          </a:solidFill>
          <a:ln w="7938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algn="l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400" dirty="0">
              <a:latin typeface="宋体" charset="-122"/>
              <a:ea typeface="宋体" charset="-122"/>
            </a:endParaRPr>
          </a:p>
        </p:txBody>
      </p:sp>
      <p:pic>
        <p:nvPicPr>
          <p:cNvPr id="10" name="图片 9" descr="curtain应用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844824"/>
            <a:ext cx="4752528" cy="3384376"/>
          </a:xfrm>
          <a:prstGeom prst="rect">
            <a:avLst/>
          </a:prstGeom>
        </p:spPr>
      </p:pic>
      <p:sp>
        <p:nvSpPr>
          <p:cNvPr id="11" name="Oval 11"/>
          <p:cNvSpPr/>
          <p:nvPr/>
        </p:nvSpPr>
        <p:spPr>
          <a:xfrm>
            <a:off x="323528" y="260648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9552" y="260648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9"/>
          <p:cNvSpPr/>
          <p:nvPr/>
        </p:nvSpPr>
        <p:spPr>
          <a:xfrm>
            <a:off x="1043608" y="260648"/>
            <a:ext cx="3682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Berlin Sans FB" pitchFamily="34" charset="0"/>
                <a:ea typeface="微软雅黑" panose="020B0503020204020204" pitchFamily="34" charset="-122"/>
              </a:rPr>
              <a:t>10. </a:t>
            </a:r>
            <a:r>
              <a:rPr lang="uk-UA" altLang="zh-CN" sz="2800" dirty="0" smtClean="0">
                <a:latin typeface="Berlin Sans FB" pitchFamily="34" charset="0"/>
                <a:ea typeface="微软雅黑" panose="020B0503020204020204" pitchFamily="34" charset="-122"/>
              </a:rPr>
              <a:t>Інструменти екрану</a:t>
            </a:r>
            <a:endParaRPr lang="zh-CN" altLang="en-US" sz="2800" dirty="0">
              <a:latin typeface="Berlin Sans FB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06586" y="836712"/>
            <a:ext cx="28230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altLang="zh-C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Інструмент</a:t>
            </a:r>
            <a:r>
              <a:rPr lang="en-US" altLang="zh-C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2: </a:t>
            </a:r>
            <a:r>
              <a:rPr lang="uk-UA" altLang="zh-C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завіса</a:t>
            </a:r>
            <a:endParaRPr lang="zh-CN" alt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1" grpId="0" animBg="1"/>
      <p:bldP spid="12" grpId="0" animBg="1"/>
      <p:bldP spid="13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9" name="矩形 3"/>
          <p:cNvSpPr>
            <a:spLocks noGrp="1"/>
          </p:cNvSpPr>
          <p:nvPr>
            <p:ph type="body"/>
          </p:nvPr>
        </p:nvSpPr>
        <p:spPr>
          <a:xfrm>
            <a:off x="179512" y="5661248"/>
            <a:ext cx="8784976" cy="936104"/>
          </a:xfrm>
        </p:spPr>
        <p:txBody>
          <a:bodyPr vert="horz" wrap="square" lIns="91440" tIns="45720" rIns="91440" bIns="45720" anchor="t">
            <a:noAutofit/>
          </a:bodyPr>
          <a:lstStyle/>
          <a:p>
            <a:pPr marL="5080" indent="22225" algn="just" defTabSz="0">
              <a:tabLst>
                <a:tab pos="-635" algn="l"/>
              </a:tabLst>
            </a:pPr>
            <a:r>
              <a:rPr lang="uk-UA" altLang="zh-CN" sz="2000" b="1" dirty="0" smtClean="0">
                <a:latin typeface="Times New Roman" pitchFamily="18" charset="0"/>
                <a:ea typeface="微软雅黑" charset="0"/>
                <a:cs typeface="Times New Roman" pitchFamily="18" charset="0"/>
              </a:rPr>
              <a:t>Використання</a:t>
            </a:r>
            <a:r>
              <a:rPr lang="en-US" altLang="zh-CN" sz="2000" b="1" dirty="0" smtClean="0">
                <a:latin typeface="Times New Roman" pitchFamily="18" charset="0"/>
                <a:ea typeface="微软雅黑" charset="0"/>
                <a:cs typeface="Times New Roman" pitchFamily="18" charset="0"/>
              </a:rPr>
              <a:t>: </a:t>
            </a:r>
            <a:r>
              <a:rPr lang="uk-UA" altLang="zh-CN" sz="2000" dirty="0" smtClean="0">
                <a:latin typeface="Times New Roman" pitchFamily="18" charset="0"/>
                <a:cs typeface="Times New Roman" pitchFamily="18" charset="0"/>
              </a:rPr>
              <a:t> широкий вибір математичних інструментів допоможе вам створювати захоплюючі та ефективні </a:t>
            </a:r>
            <a:r>
              <a:rPr lang="uk-UA" altLang="zh-CN" sz="2000" dirty="0" err="1" smtClean="0">
                <a:latin typeface="Times New Roman" pitchFamily="18" charset="0"/>
                <a:cs typeface="Times New Roman" pitchFamily="18" charset="0"/>
              </a:rPr>
              <a:t>уроки</a:t>
            </a:r>
            <a:r>
              <a:rPr lang="uk-UA" altLang="zh-CN" sz="2000" dirty="0" smtClean="0">
                <a:latin typeface="Times New Roman" pitchFamily="18" charset="0"/>
                <a:cs typeface="Times New Roman" pitchFamily="18" charset="0"/>
              </a:rPr>
              <a:t> математики з використанням лінійки, транспортира, графіка функції, редактора формул тощо. </a:t>
            </a:r>
            <a:endParaRPr lang="zh-CN" altLang="en-US" sz="2000" dirty="0">
              <a:latin typeface="Times New Roman" pitchFamily="18" charset="0"/>
              <a:ea typeface="微软雅黑" charset="0"/>
              <a:cs typeface="Times New Roman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4725144"/>
            <a:ext cx="183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2400" dirty="0" smtClean="0">
                <a:latin typeface="Times New Roman" pitchFamily="18" charset="0"/>
                <a:ea typeface="微软雅黑" charset="0"/>
                <a:cs typeface="Times New Roman" pitchFamily="18" charset="0"/>
              </a:rPr>
              <a:t>транспортир</a:t>
            </a:r>
            <a:endParaRPr lang="zh-CN" altLang="en-US" sz="2400" dirty="0">
              <a:latin typeface="Times New Roman" pitchFamily="18" charset="0"/>
              <a:ea typeface="微软雅黑" charset="0"/>
              <a:cs typeface="Times New Roman" pitchFamily="18" charset="0"/>
            </a:endParaRPr>
          </a:p>
        </p:txBody>
      </p:sp>
      <p:sp>
        <p:nvSpPr>
          <p:cNvPr id="8" name="右箭头 7"/>
          <p:cNvSpPr/>
          <p:nvPr/>
        </p:nvSpPr>
        <p:spPr>
          <a:xfrm rot="10800000">
            <a:off x="1691680" y="4797152"/>
            <a:ext cx="712470" cy="2159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量角器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1020">
            <a:off x="1517141" y="3440835"/>
            <a:ext cx="2579598" cy="1818489"/>
          </a:xfrm>
          <a:prstGeom prst="rect">
            <a:avLst/>
          </a:prstGeom>
        </p:spPr>
      </p:pic>
      <p:sp>
        <p:nvSpPr>
          <p:cNvPr id="11" name="Oval 11"/>
          <p:cNvSpPr/>
          <p:nvPr/>
        </p:nvSpPr>
        <p:spPr>
          <a:xfrm>
            <a:off x="323528" y="188640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Oval 11"/>
          <p:cNvSpPr/>
          <p:nvPr/>
        </p:nvSpPr>
        <p:spPr>
          <a:xfrm>
            <a:off x="539552" y="188640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9"/>
          <p:cNvSpPr/>
          <p:nvPr/>
        </p:nvSpPr>
        <p:spPr>
          <a:xfrm>
            <a:off x="1043608" y="116632"/>
            <a:ext cx="4118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Berlin Sans FB" pitchFamily="34" charset="0"/>
                <a:ea typeface="微软雅黑" panose="020B0503020204020204" pitchFamily="34" charset="-122"/>
              </a:rPr>
              <a:t>11. </a:t>
            </a:r>
            <a:r>
              <a:rPr lang="uk-UA" altLang="zh-CN" sz="2800" dirty="0" smtClean="0">
                <a:latin typeface="Berlin Sans FB" pitchFamily="34" charset="0"/>
                <a:ea typeface="微软雅黑" panose="020B0503020204020204" pitchFamily="34" charset="-122"/>
              </a:rPr>
              <a:t>Предметні інструменти</a:t>
            </a:r>
            <a:endParaRPr lang="zh-CN" altLang="en-US" sz="2800" dirty="0">
              <a:latin typeface="Berlin Sans FB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5910" y="692696"/>
            <a:ext cx="36368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altLang="zh-C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Інструмент</a:t>
            </a:r>
            <a:r>
              <a:rPr lang="en-US" altLang="zh-C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1: </a:t>
            </a:r>
            <a:r>
              <a:rPr lang="uk-UA" altLang="zh-C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математика</a:t>
            </a:r>
            <a:endParaRPr lang="zh-CN" alt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" name="图片 16" descr="sin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2996952"/>
            <a:ext cx="2952328" cy="2402274"/>
          </a:xfrm>
          <a:prstGeom prst="rect">
            <a:avLst/>
          </a:prstGeom>
        </p:spPr>
      </p:pic>
      <p:pic>
        <p:nvPicPr>
          <p:cNvPr id="18" name="图片 17" descr="函数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052736"/>
            <a:ext cx="5832648" cy="2494670"/>
          </a:xfrm>
          <a:prstGeom prst="rect">
            <a:avLst/>
          </a:prstGeom>
        </p:spPr>
      </p:pic>
      <p:sp>
        <p:nvSpPr>
          <p:cNvPr id="19" name="右箭头 18"/>
          <p:cNvSpPr/>
          <p:nvPr/>
        </p:nvSpPr>
        <p:spPr>
          <a:xfrm rot="10800000">
            <a:off x="5148064" y="4293096"/>
            <a:ext cx="712470" cy="2159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6"/>
          <p:cNvSpPr txBox="1"/>
          <p:nvPr/>
        </p:nvSpPr>
        <p:spPr>
          <a:xfrm>
            <a:off x="4067944" y="3861048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2400" dirty="0" smtClean="0">
                <a:latin typeface="Times New Roman" pitchFamily="18" charset="0"/>
                <a:ea typeface="微软雅黑" charset="0"/>
                <a:cs typeface="Times New Roman" pitchFamily="18" charset="0"/>
              </a:rPr>
              <a:t>редактор формул</a:t>
            </a:r>
            <a:endParaRPr lang="zh-CN" altLang="en-US" sz="2400" dirty="0">
              <a:latin typeface="Times New Roman" pitchFamily="18" charset="0"/>
              <a:ea typeface="微软雅黑" charset="0"/>
              <a:cs typeface="Times New Roman" pitchFamily="18" charset="0"/>
            </a:endParaRPr>
          </a:p>
        </p:txBody>
      </p:sp>
      <p:sp>
        <p:nvSpPr>
          <p:cNvPr id="21" name="右箭头 20"/>
          <p:cNvSpPr/>
          <p:nvPr/>
        </p:nvSpPr>
        <p:spPr>
          <a:xfrm>
            <a:off x="6372200" y="1988840"/>
            <a:ext cx="712470" cy="2159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6"/>
          <p:cNvSpPr txBox="1"/>
          <p:nvPr/>
        </p:nvSpPr>
        <p:spPr>
          <a:xfrm>
            <a:off x="7236296" y="1628800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2400" dirty="0" smtClean="0">
                <a:latin typeface="Times New Roman" pitchFamily="18" charset="0"/>
                <a:ea typeface="微软雅黑" charset="0"/>
                <a:cs typeface="Times New Roman" pitchFamily="18" charset="0"/>
              </a:rPr>
              <a:t>графік функції</a:t>
            </a:r>
            <a:endParaRPr lang="zh-CN" altLang="en-US" sz="2400" dirty="0">
              <a:latin typeface="Times New Roman" pitchFamily="18" charset="0"/>
              <a:ea typeface="微软雅黑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7" grpId="0"/>
      <p:bldP spid="8" grpId="0" animBg="1"/>
      <p:bldP spid="11" grpId="0" animBg="1"/>
      <p:bldP spid="14" grpId="0" animBg="1"/>
      <p:bldP spid="15" grpId="0"/>
      <p:bldP spid="16" grpId="0"/>
      <p:bldP spid="19" grpId="0" animBg="1"/>
      <p:bldP spid="20" grpId="0"/>
      <p:bldP spid="21" grpId="0" animBg="1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</p:spPr>
      </p:pic>
      <p:sp>
        <p:nvSpPr>
          <p:cNvPr id="22531" name="矩形 3"/>
          <p:cNvSpPr>
            <a:spLocks noGrp="1"/>
          </p:cNvSpPr>
          <p:nvPr>
            <p:ph type="body"/>
          </p:nvPr>
        </p:nvSpPr>
        <p:spPr>
          <a:xfrm>
            <a:off x="311150" y="5368924"/>
            <a:ext cx="8293298" cy="1228427"/>
          </a:xfrm>
        </p:spPr>
        <p:txBody>
          <a:bodyPr vert="horz" wrap="square" lIns="91440" tIns="45720" rIns="91440" bIns="45720" anchor="t">
            <a:noAutofit/>
          </a:bodyPr>
          <a:lstStyle/>
          <a:p>
            <a:pPr marL="5080" indent="22225" algn="just" defTabSz="0">
              <a:tabLst>
                <a:tab pos="-635" algn="l"/>
              </a:tabLst>
            </a:pPr>
            <a:r>
              <a:rPr lang="uk-UA" altLang="zh-CN" sz="2400" b="1" dirty="0" smtClean="0">
                <a:latin typeface="Times New Roman" pitchFamily="18" charset="0"/>
                <a:ea typeface="微软雅黑" charset="0"/>
                <a:cs typeface="Times New Roman" pitchFamily="18" charset="0"/>
              </a:rPr>
              <a:t>Використання</a:t>
            </a:r>
            <a:r>
              <a:rPr lang="en-US" altLang="zh-CN" sz="2400" b="1" dirty="0" smtClean="0">
                <a:latin typeface="Times New Roman" pitchFamily="18" charset="0"/>
                <a:ea typeface="微软雅黑" charset="0"/>
                <a:cs typeface="Times New Roman" pitchFamily="18" charset="0"/>
              </a:rPr>
              <a:t>: </a:t>
            </a:r>
            <a:r>
              <a:rPr lang="uk-UA" altLang="zh-CN" sz="2400" dirty="0" smtClean="0">
                <a:latin typeface="Times New Roman" pitchFamily="18" charset="0"/>
                <a:ea typeface="微软雅黑" charset="0"/>
                <a:cs typeface="Times New Roman" pitchFamily="18" charset="0"/>
              </a:rPr>
              <a:t>він може допомогти вчителям демонструвати експерименти, в тому числі оптичні, електричні та механічні. </a:t>
            </a:r>
            <a:endParaRPr lang="en-US" altLang="zh-CN" sz="2400" dirty="0" smtClean="0">
              <a:latin typeface="Times New Roman" pitchFamily="18" charset="0"/>
              <a:ea typeface="微软雅黑" charset="0"/>
              <a:cs typeface="Times New Roman" pitchFamily="18" charset="0"/>
            </a:endParaRPr>
          </a:p>
        </p:txBody>
      </p:sp>
      <p:pic>
        <p:nvPicPr>
          <p:cNvPr id="11" name="图片 10" descr="线路图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4176464" cy="3021336"/>
          </a:xfrm>
          <a:prstGeom prst="rect">
            <a:avLst/>
          </a:prstGeom>
        </p:spPr>
      </p:pic>
      <p:pic>
        <p:nvPicPr>
          <p:cNvPr id="12" name="图片 11" descr="车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196752"/>
            <a:ext cx="3672408" cy="2977947"/>
          </a:xfrm>
          <a:prstGeom prst="rect">
            <a:avLst/>
          </a:prstGeom>
        </p:spPr>
      </p:pic>
      <p:pic>
        <p:nvPicPr>
          <p:cNvPr id="13" name="图片 12" descr="指南针蓝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221088"/>
            <a:ext cx="864096" cy="864096"/>
          </a:xfrm>
          <a:prstGeom prst="rect">
            <a:avLst/>
          </a:prstGeom>
        </p:spPr>
      </p:pic>
      <p:pic>
        <p:nvPicPr>
          <p:cNvPr id="14" name="图片 13" descr="指南针红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7664" y="4221088"/>
            <a:ext cx="936104" cy="936104"/>
          </a:xfrm>
          <a:prstGeom prst="rect">
            <a:avLst/>
          </a:prstGeom>
        </p:spPr>
      </p:pic>
      <p:sp>
        <p:nvSpPr>
          <p:cNvPr id="15" name="Oval 11"/>
          <p:cNvSpPr/>
          <p:nvPr/>
        </p:nvSpPr>
        <p:spPr>
          <a:xfrm>
            <a:off x="323528" y="260648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Oval 11"/>
          <p:cNvSpPr/>
          <p:nvPr/>
        </p:nvSpPr>
        <p:spPr>
          <a:xfrm>
            <a:off x="539552" y="260648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Rectangle 19"/>
          <p:cNvSpPr/>
          <p:nvPr/>
        </p:nvSpPr>
        <p:spPr>
          <a:xfrm>
            <a:off x="1043608" y="260648"/>
            <a:ext cx="4118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Berlin Sans FB" pitchFamily="34" charset="0"/>
                <a:ea typeface="微软雅黑" panose="020B0503020204020204" pitchFamily="34" charset="-122"/>
              </a:rPr>
              <a:t>11. </a:t>
            </a:r>
            <a:r>
              <a:rPr lang="uk-UA" altLang="zh-CN" sz="2800" dirty="0" smtClean="0">
                <a:latin typeface="Berlin Sans FB" pitchFamily="34" charset="0"/>
                <a:ea typeface="微软雅黑" panose="020B0503020204020204" pitchFamily="34" charset="-122"/>
              </a:rPr>
              <a:t>Предметні інструменти</a:t>
            </a:r>
            <a:endParaRPr lang="zh-CN" altLang="en-US" sz="2800" dirty="0">
              <a:latin typeface="Berlin Sans FB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70975" y="908720"/>
            <a:ext cx="29329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altLang="zh-C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Інструмент</a:t>
            </a:r>
            <a:r>
              <a:rPr lang="en-US" altLang="zh-C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1: </a:t>
            </a:r>
            <a:r>
              <a:rPr lang="uk-UA" altLang="zh-C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фізика</a:t>
            </a:r>
            <a:endParaRPr lang="zh-CN" alt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15" grpId="0" animBg="1"/>
      <p:bldP spid="16" grpId="0" animBg="1"/>
      <p:bldP spid="17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图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6" name="矩形 3"/>
          <p:cNvSpPr/>
          <p:nvPr/>
        </p:nvSpPr>
        <p:spPr>
          <a:xfrm>
            <a:off x="235615" y="1218307"/>
            <a:ext cx="8672770" cy="112166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5080" indent="22225" algn="just">
              <a:buClr>
                <a:srgbClr val="3641AD"/>
              </a:buClr>
            </a:pPr>
            <a:r>
              <a:rPr lang="uk-UA" altLang="zh-CN" sz="2400" b="1" dirty="0" smtClean="0">
                <a:latin typeface="Times New Roman" pitchFamily="18" charset="0"/>
                <a:ea typeface="微软雅黑" charset="0"/>
                <a:cs typeface="Times New Roman" pitchFamily="18" charset="0"/>
              </a:rPr>
              <a:t>Використання</a:t>
            </a:r>
            <a:r>
              <a:rPr lang="en-US" altLang="zh-CN" sz="2400" b="1" dirty="0" smtClean="0">
                <a:latin typeface="Times New Roman" pitchFamily="18" charset="0"/>
                <a:ea typeface="微软雅黑" charset="0"/>
                <a:cs typeface="Times New Roman" pitchFamily="18" charset="0"/>
              </a:rPr>
              <a:t>: </a:t>
            </a:r>
            <a:r>
              <a:rPr lang="uk-UA" altLang="zh-CN" sz="2400" dirty="0" smtClean="0">
                <a:solidFill>
                  <a:srgbClr val="000000"/>
                </a:solidFill>
                <a:latin typeface="Times New Roman" pitchFamily="18" charset="0"/>
                <a:ea typeface="微软雅黑" charset="0"/>
                <a:cs typeface="Times New Roman" pitchFamily="18" charset="0"/>
              </a:rPr>
              <a:t>забезпечує широкий вибір хімічних інструментів для підвищення ефективності уроку та надання учням загального уявлення про експеримент. </a:t>
            </a:r>
            <a:endParaRPr lang="en-US" altLang="zh-CN" sz="2400" dirty="0" smtClean="0">
              <a:latin typeface="Times New Roman" pitchFamily="18" charset="0"/>
              <a:ea typeface="微软雅黑" charset="0"/>
              <a:cs typeface="Times New Roman" pitchFamily="18" charset="0"/>
            </a:endParaRPr>
          </a:p>
        </p:txBody>
      </p:sp>
      <p:pic>
        <p:nvPicPr>
          <p:cNvPr id="23558" name="Picture 18" descr="3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1600" y="2019935"/>
            <a:ext cx="2088515" cy="44824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9" name="直线 36"/>
          <p:cNvSpPr/>
          <p:nvPr/>
        </p:nvSpPr>
        <p:spPr>
          <a:xfrm flipH="1" flipV="1">
            <a:off x="2411759" y="4581127"/>
            <a:ext cx="576064" cy="576063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3560" name="TextBox 3"/>
          <p:cNvSpPr txBox="1"/>
          <p:nvPr/>
        </p:nvSpPr>
        <p:spPr>
          <a:xfrm>
            <a:off x="179512" y="4005064"/>
            <a:ext cx="216024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r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dirty="0" smtClean="0">
                <a:latin typeface="Times New Roman" pitchFamily="18" charset="0"/>
                <a:ea typeface="微软雅黑" charset="0"/>
                <a:cs typeface="Times New Roman" pitchFamily="18" charset="0"/>
              </a:rPr>
              <a:t>enable to adjust the height</a:t>
            </a:r>
            <a:endParaRPr lang="zh-CN" altLang="en-US" sz="2400" dirty="0">
              <a:latin typeface="Times New Roman" pitchFamily="18" charset="0"/>
              <a:ea typeface="微软雅黑" charset="0"/>
              <a:cs typeface="Times New Roman" pitchFamily="18" charset="0"/>
            </a:endParaRPr>
          </a:p>
        </p:txBody>
      </p:sp>
      <p:sp>
        <p:nvSpPr>
          <p:cNvPr id="23561" name="Rectangle 22"/>
          <p:cNvSpPr/>
          <p:nvPr/>
        </p:nvSpPr>
        <p:spPr>
          <a:xfrm>
            <a:off x="3609023" y="4251325"/>
            <a:ext cx="8763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171450" lvl="0" indent="-171450" eaLnBrk="1" hangingPunct="1">
              <a:buNone/>
            </a:pPr>
            <a:r>
              <a:rPr lang="zh-CN" altLang="en-US" dirty="0">
                <a:latin typeface="Arial" charset="0"/>
                <a:ea typeface="宋体" charset="-122"/>
              </a:rPr>
              <a:t>＋</a:t>
            </a:r>
          </a:p>
        </p:txBody>
      </p:sp>
      <p:pic>
        <p:nvPicPr>
          <p:cNvPr id="23563" name="Picture 25" descr="3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5301208"/>
            <a:ext cx="808990" cy="802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 descr="化学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2780928"/>
            <a:ext cx="1440160" cy="2008110"/>
          </a:xfrm>
          <a:prstGeom prst="rect">
            <a:avLst/>
          </a:prstGeom>
        </p:spPr>
      </p:pic>
      <p:pic>
        <p:nvPicPr>
          <p:cNvPr id="17" name="图片 16" descr="火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4293096"/>
            <a:ext cx="649840" cy="961223"/>
          </a:xfrm>
          <a:prstGeom prst="rect">
            <a:avLst/>
          </a:prstGeom>
        </p:spPr>
      </p:pic>
      <p:sp>
        <p:nvSpPr>
          <p:cNvPr id="14" name="Oval 11"/>
          <p:cNvSpPr/>
          <p:nvPr/>
        </p:nvSpPr>
        <p:spPr>
          <a:xfrm>
            <a:off x="323528" y="260648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Oval 11"/>
          <p:cNvSpPr/>
          <p:nvPr/>
        </p:nvSpPr>
        <p:spPr>
          <a:xfrm>
            <a:off x="539552" y="260648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Rectangle 19"/>
          <p:cNvSpPr/>
          <p:nvPr/>
        </p:nvSpPr>
        <p:spPr>
          <a:xfrm>
            <a:off x="1043608" y="260648"/>
            <a:ext cx="4119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Berlin Sans FB" pitchFamily="34" charset="0"/>
                <a:ea typeface="微软雅黑" panose="020B0503020204020204" pitchFamily="34" charset="-122"/>
              </a:rPr>
              <a:t>11. </a:t>
            </a:r>
            <a:r>
              <a:rPr lang="uk-UA" altLang="zh-CN" sz="2800" dirty="0" smtClean="0">
                <a:latin typeface="Berlin Sans FB" pitchFamily="34" charset="0"/>
                <a:ea typeface="微软雅黑" panose="020B0503020204020204" pitchFamily="34" charset="-122"/>
              </a:rPr>
              <a:t>Предметні інструменти</a:t>
            </a:r>
            <a:endParaRPr lang="zh-CN" altLang="en-US" sz="2800" dirty="0">
              <a:latin typeface="Berlin Sans FB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15616" y="775768"/>
            <a:ext cx="26964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altLang="zh-C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Інструмент</a:t>
            </a:r>
            <a:r>
              <a:rPr lang="en-US" altLang="zh-C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1: </a:t>
            </a:r>
            <a:r>
              <a:rPr lang="uk-UA" altLang="zh-C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хімія</a:t>
            </a:r>
            <a:endParaRPr lang="zh-CN" alt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3506E-6 L -0.15747 0.000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9.06568E-7 L -0.15365 0.0034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30342E-6 L -0.16233 0.0046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60" grpId="0"/>
      <p:bldP spid="14" grpId="0" animBg="1"/>
      <p:bldP spid="16" grpId="0" animBg="1"/>
      <p:bldP spid="18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</p:spPr>
      </p:pic>
      <p:sp>
        <p:nvSpPr>
          <p:cNvPr id="16386" name="椭圆 15"/>
          <p:cNvSpPr>
            <a:spLocks noChangeArrowheads="1"/>
          </p:cNvSpPr>
          <p:nvPr/>
        </p:nvSpPr>
        <p:spPr bwMode="auto">
          <a:xfrm>
            <a:off x="1835697" y="4653136"/>
            <a:ext cx="786060" cy="807864"/>
          </a:xfrm>
          <a:prstGeom prst="ellipse">
            <a:avLst/>
          </a:prstGeom>
          <a:solidFill>
            <a:srgbClr val="C06C84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87" name="椭圆 7"/>
          <p:cNvSpPr>
            <a:spLocks noChangeArrowheads="1"/>
          </p:cNvSpPr>
          <p:nvPr/>
        </p:nvSpPr>
        <p:spPr bwMode="auto">
          <a:xfrm>
            <a:off x="4900612" y="3619500"/>
            <a:ext cx="1471587" cy="1609700"/>
          </a:xfrm>
          <a:prstGeom prst="ellipse">
            <a:avLst/>
          </a:prstGeom>
          <a:solidFill>
            <a:srgbClr val="F67280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88" name="椭圆 8"/>
          <p:cNvSpPr>
            <a:spLocks noChangeArrowheads="1"/>
          </p:cNvSpPr>
          <p:nvPr/>
        </p:nvSpPr>
        <p:spPr bwMode="auto">
          <a:xfrm>
            <a:off x="2847975" y="1988840"/>
            <a:ext cx="2660129" cy="2951460"/>
          </a:xfrm>
          <a:prstGeom prst="ellipse">
            <a:avLst/>
          </a:prstGeom>
          <a:solidFill>
            <a:srgbClr val="6C5B7B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89" name="椭圆 1"/>
          <p:cNvSpPr>
            <a:spLocks noChangeArrowheads="1"/>
          </p:cNvSpPr>
          <p:nvPr/>
        </p:nvSpPr>
        <p:spPr bwMode="auto">
          <a:xfrm>
            <a:off x="4900612" y="812800"/>
            <a:ext cx="2335683" cy="2544192"/>
          </a:xfrm>
          <a:prstGeom prst="ellipse">
            <a:avLst/>
          </a:prstGeom>
          <a:solidFill>
            <a:srgbClr val="C06C84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90" name="椭圆 9"/>
          <p:cNvSpPr>
            <a:spLocks noChangeArrowheads="1"/>
          </p:cNvSpPr>
          <p:nvPr/>
        </p:nvSpPr>
        <p:spPr bwMode="auto">
          <a:xfrm>
            <a:off x="1979712" y="3429000"/>
            <a:ext cx="1683842" cy="1892300"/>
          </a:xfrm>
          <a:prstGeom prst="ellipse">
            <a:avLst/>
          </a:prstGeom>
          <a:solidFill>
            <a:srgbClr val="F8B193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91" name="椭圆 10"/>
          <p:cNvSpPr>
            <a:spLocks noChangeArrowheads="1"/>
          </p:cNvSpPr>
          <p:nvPr/>
        </p:nvSpPr>
        <p:spPr bwMode="auto">
          <a:xfrm>
            <a:off x="1435894" y="1397000"/>
            <a:ext cx="543818" cy="519832"/>
          </a:xfrm>
          <a:prstGeom prst="ellipse">
            <a:avLst/>
          </a:prstGeom>
          <a:solidFill>
            <a:srgbClr val="C06C84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92" name="椭圆 11"/>
          <p:cNvSpPr>
            <a:spLocks noChangeArrowheads="1"/>
          </p:cNvSpPr>
          <p:nvPr/>
        </p:nvSpPr>
        <p:spPr bwMode="auto">
          <a:xfrm>
            <a:off x="3960018" y="5842001"/>
            <a:ext cx="323949" cy="323303"/>
          </a:xfrm>
          <a:prstGeom prst="ellipse">
            <a:avLst/>
          </a:prstGeom>
          <a:solidFill>
            <a:srgbClr val="F67280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93" name="椭圆 12"/>
          <p:cNvSpPr>
            <a:spLocks noChangeArrowheads="1"/>
          </p:cNvSpPr>
          <p:nvPr/>
        </p:nvSpPr>
        <p:spPr bwMode="auto">
          <a:xfrm>
            <a:off x="7361634" y="2139951"/>
            <a:ext cx="450725" cy="496961"/>
          </a:xfrm>
          <a:prstGeom prst="ellipse">
            <a:avLst/>
          </a:prstGeom>
          <a:solidFill>
            <a:srgbClr val="F8B193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94" name="椭圆 13"/>
          <p:cNvSpPr>
            <a:spLocks noChangeArrowheads="1"/>
          </p:cNvSpPr>
          <p:nvPr/>
        </p:nvSpPr>
        <p:spPr bwMode="auto">
          <a:xfrm>
            <a:off x="3783807" y="412750"/>
            <a:ext cx="788193" cy="784002"/>
          </a:xfrm>
          <a:prstGeom prst="ellipse">
            <a:avLst/>
          </a:prstGeom>
          <a:solidFill>
            <a:srgbClr val="F8B193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95" name="椭圆 14"/>
          <p:cNvSpPr>
            <a:spLocks noChangeArrowheads="1"/>
          </p:cNvSpPr>
          <p:nvPr/>
        </p:nvSpPr>
        <p:spPr bwMode="auto">
          <a:xfrm>
            <a:off x="7322344" y="4819650"/>
            <a:ext cx="273992" cy="265534"/>
          </a:xfrm>
          <a:prstGeom prst="ellipse">
            <a:avLst/>
          </a:prstGeom>
          <a:solidFill>
            <a:srgbClr val="6C5B7B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96" name="文本框 2"/>
          <p:cNvSpPr>
            <a:spLocks noChangeArrowheads="1"/>
          </p:cNvSpPr>
          <p:nvPr/>
        </p:nvSpPr>
        <p:spPr bwMode="auto">
          <a:xfrm>
            <a:off x="3563888" y="1700808"/>
            <a:ext cx="1008112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zh-CN" sz="19900" b="1" dirty="0" smtClean="0">
                <a:solidFill>
                  <a:schemeClr val="bg1"/>
                </a:solidFill>
                <a:latin typeface="Berlin Sans FB Demi" pitchFamily="34" charset="0"/>
                <a:ea typeface="方正姚体" pitchFamily="2" charset="-122"/>
                <a:sym typeface="方正姚体" pitchFamily="2" charset="-122"/>
              </a:rPr>
              <a:t>4</a:t>
            </a:r>
            <a:endParaRPr lang="zh-CN" altLang="en-US" sz="19900" b="1" dirty="0">
              <a:solidFill>
                <a:schemeClr val="bg1"/>
              </a:solidFill>
              <a:latin typeface="Berlin Sans FB Demi" pitchFamily="34" charset="0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16397" name="文本框 17"/>
          <p:cNvSpPr>
            <a:spLocks noChangeArrowheads="1"/>
          </p:cNvSpPr>
          <p:nvPr/>
        </p:nvSpPr>
        <p:spPr bwMode="auto">
          <a:xfrm>
            <a:off x="5158898" y="1340768"/>
            <a:ext cx="17574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zh-CN" sz="4000" dirty="0" smtClean="0">
                <a:solidFill>
                  <a:schemeClr val="bg1"/>
                </a:solidFill>
                <a:latin typeface="Berlin Sans FB Demi" pitchFamily="34" charset="0"/>
                <a:sym typeface="Calibri" pitchFamily="34" charset="0"/>
              </a:rPr>
              <a:t> </a:t>
            </a:r>
            <a:r>
              <a:rPr lang="uk-UA" altLang="zh-CN" sz="4000" dirty="0" smtClean="0">
                <a:solidFill>
                  <a:schemeClr val="bg1"/>
                </a:solidFill>
                <a:latin typeface="Berlin Sans FB Demi" pitchFamily="34" charset="0"/>
                <a:sym typeface="Calibri" pitchFamily="34" charset="0"/>
              </a:rPr>
              <a:t>Інші </a:t>
            </a:r>
          </a:p>
          <a:p>
            <a:pPr algn="ctr" eaLnBrk="1" hangingPunct="1">
              <a:buFont typeface="Arial" charset="0"/>
              <a:buNone/>
            </a:pPr>
            <a:r>
              <a:rPr lang="uk-UA" altLang="zh-CN" sz="4000" dirty="0" smtClean="0">
                <a:solidFill>
                  <a:schemeClr val="bg1"/>
                </a:solidFill>
                <a:latin typeface="Berlin Sans FB Demi" pitchFamily="34" charset="0"/>
                <a:sym typeface="Calibri" pitchFamily="34" charset="0"/>
              </a:rPr>
              <a:t>функції</a:t>
            </a:r>
            <a:endParaRPr lang="en-US" altLang="zh-CN" sz="4000" dirty="0">
              <a:solidFill>
                <a:schemeClr val="bg1"/>
              </a:solidFill>
              <a:latin typeface="Berlin Sans FB Demi" pitchFamily="34" charset="0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15" name="图片 14" descr="intech竖版（透明底）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846708" cy="1124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rot="5400000">
            <a:off x="3966736" y="4032745"/>
            <a:ext cx="1081639" cy="15126"/>
          </a:xfrm>
          <a:prstGeom prst="line">
            <a:avLst/>
          </a:prstGeom>
          <a:ln w="38100" cmpd="sng">
            <a:solidFill>
              <a:srgbClr val="512D5F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"/>
          <p:cNvGrpSpPr/>
          <p:nvPr/>
        </p:nvGrpSpPr>
        <p:grpSpPr>
          <a:xfrm>
            <a:off x="4193959" y="2636913"/>
            <a:ext cx="645194" cy="990600"/>
            <a:chOff x="5591944" y="2636913"/>
            <a:chExt cx="860259" cy="990600"/>
          </a:xfrm>
        </p:grpSpPr>
        <p:sp>
          <p:nvSpPr>
            <p:cNvPr id="54" name="Freeform 53"/>
            <p:cNvSpPr/>
            <p:nvPr/>
          </p:nvSpPr>
          <p:spPr>
            <a:xfrm rot="16200000">
              <a:off x="5526774" y="2702083"/>
              <a:ext cx="990600" cy="860259"/>
            </a:xfrm>
            <a:custGeom>
              <a:avLst/>
              <a:gdLst>
                <a:gd name="connsiteX0" fmla="*/ 3860800 w 3860800"/>
                <a:gd name="connsiteY0" fmla="*/ 1676400 h 3352800"/>
                <a:gd name="connsiteX1" fmla="*/ 2893065 w 3860800"/>
                <a:gd name="connsiteY1" fmla="*/ 3352800 h 3352800"/>
                <a:gd name="connsiteX2" fmla="*/ 967735 w 3860800"/>
                <a:gd name="connsiteY2" fmla="*/ 3352800 h 3352800"/>
                <a:gd name="connsiteX3" fmla="*/ 0 w 3860800"/>
                <a:gd name="connsiteY3" fmla="*/ 1676400 h 3352800"/>
                <a:gd name="connsiteX4" fmla="*/ 967735 w 3860800"/>
                <a:gd name="connsiteY4" fmla="*/ 0 h 3352800"/>
                <a:gd name="connsiteX5" fmla="*/ 2893065 w 3860800"/>
                <a:gd name="connsiteY5" fmla="*/ 0 h 335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0800" h="3352800">
                  <a:moveTo>
                    <a:pt x="3860800" y="1676400"/>
                  </a:moveTo>
                  <a:lnTo>
                    <a:pt x="2893065" y="3352800"/>
                  </a:lnTo>
                  <a:lnTo>
                    <a:pt x="967735" y="3352800"/>
                  </a:lnTo>
                  <a:lnTo>
                    <a:pt x="0" y="1676400"/>
                  </a:lnTo>
                  <a:lnTo>
                    <a:pt x="967735" y="0"/>
                  </a:lnTo>
                  <a:lnTo>
                    <a:pt x="2893065" y="0"/>
                  </a:lnTo>
                  <a:close/>
                </a:path>
              </a:pathLst>
            </a:custGeom>
            <a:solidFill>
              <a:srgbClr val="F15A5A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endParaRPr>
            </a:p>
          </p:txBody>
        </p:sp>
        <p:grpSp>
          <p:nvGrpSpPr>
            <p:cNvPr id="5" name="Group 76"/>
            <p:cNvGrpSpPr/>
            <p:nvPr/>
          </p:nvGrpSpPr>
          <p:grpSpPr>
            <a:xfrm>
              <a:off x="5847449" y="2924944"/>
              <a:ext cx="349250" cy="420688"/>
              <a:chOff x="8421688" y="2878138"/>
              <a:chExt cx="349250" cy="420688"/>
            </a:xfrm>
            <a:solidFill>
              <a:schemeClr val="bg2"/>
            </a:solidFill>
          </p:grpSpPr>
          <p:sp>
            <p:nvSpPr>
              <p:cNvPr id="78" name="Freeform 139"/>
              <p:cNvSpPr>
                <a:spLocks noEditPoints="1"/>
              </p:cNvSpPr>
              <p:nvPr/>
            </p:nvSpPr>
            <p:spPr bwMode="auto">
              <a:xfrm>
                <a:off x="8421688" y="2878138"/>
                <a:ext cx="349250" cy="420688"/>
              </a:xfrm>
              <a:custGeom>
                <a:avLst/>
                <a:gdLst>
                  <a:gd name="T0" fmla="*/ 82 w 526"/>
                  <a:gd name="T1" fmla="*/ 0 h 632"/>
                  <a:gd name="T2" fmla="*/ 93 w 526"/>
                  <a:gd name="T3" fmla="*/ 7 h 632"/>
                  <a:gd name="T4" fmla="*/ 196 w 526"/>
                  <a:gd name="T5" fmla="*/ 39 h 632"/>
                  <a:gd name="T6" fmla="*/ 340 w 526"/>
                  <a:gd name="T7" fmla="*/ 24 h 632"/>
                  <a:gd name="T8" fmla="*/ 484 w 526"/>
                  <a:gd name="T9" fmla="*/ 32 h 632"/>
                  <a:gd name="T10" fmla="*/ 488 w 526"/>
                  <a:gd name="T11" fmla="*/ 16 h 632"/>
                  <a:gd name="T12" fmla="*/ 526 w 526"/>
                  <a:gd name="T13" fmla="*/ 26 h 632"/>
                  <a:gd name="T14" fmla="*/ 363 w 526"/>
                  <a:gd name="T15" fmla="*/ 623 h 632"/>
                  <a:gd name="T16" fmla="*/ 325 w 526"/>
                  <a:gd name="T17" fmla="*/ 610 h 632"/>
                  <a:gd name="T18" fmla="*/ 397 w 526"/>
                  <a:gd name="T19" fmla="*/ 348 h 632"/>
                  <a:gd name="T20" fmla="*/ 113 w 526"/>
                  <a:gd name="T21" fmla="*/ 296 h 632"/>
                  <a:gd name="T22" fmla="*/ 0 w 526"/>
                  <a:gd name="T23" fmla="*/ 272 h 632"/>
                  <a:gd name="T24" fmla="*/ 67 w 526"/>
                  <a:gd name="T25" fmla="*/ 134 h 632"/>
                  <a:gd name="T26" fmla="*/ 82 w 526"/>
                  <a:gd name="T27" fmla="*/ 16 h 632"/>
                  <a:gd name="T28" fmla="*/ 82 w 526"/>
                  <a:gd name="T29" fmla="*/ 0 h 632"/>
                  <a:gd name="T30" fmla="*/ 446 w 526"/>
                  <a:gd name="T31" fmla="*/ 171 h 632"/>
                  <a:gd name="T32" fmla="*/ 465 w 526"/>
                  <a:gd name="T33" fmla="*/ 100 h 632"/>
                  <a:gd name="T34" fmla="*/ 399 w 526"/>
                  <a:gd name="T35" fmla="*/ 83 h 632"/>
                  <a:gd name="T36" fmla="*/ 409 w 526"/>
                  <a:gd name="T37" fmla="*/ 26 h 632"/>
                  <a:gd name="T38" fmla="*/ 336 w 526"/>
                  <a:gd name="T39" fmla="*/ 35 h 632"/>
                  <a:gd name="T40" fmla="*/ 322 w 526"/>
                  <a:gd name="T41" fmla="*/ 40 h 632"/>
                  <a:gd name="T42" fmla="*/ 319 w 526"/>
                  <a:gd name="T43" fmla="*/ 84 h 632"/>
                  <a:gd name="T44" fmla="*/ 241 w 526"/>
                  <a:gd name="T45" fmla="*/ 103 h 632"/>
                  <a:gd name="T46" fmla="*/ 246 w 526"/>
                  <a:gd name="T47" fmla="*/ 50 h 632"/>
                  <a:gd name="T48" fmla="*/ 190 w 526"/>
                  <a:gd name="T49" fmla="*/ 50 h 632"/>
                  <a:gd name="T50" fmla="*/ 163 w 526"/>
                  <a:gd name="T51" fmla="*/ 44 h 632"/>
                  <a:gd name="T52" fmla="*/ 162 w 526"/>
                  <a:gd name="T53" fmla="*/ 103 h 632"/>
                  <a:gd name="T54" fmla="*/ 92 w 526"/>
                  <a:gd name="T55" fmla="*/ 73 h 632"/>
                  <a:gd name="T56" fmla="*/ 82 w 526"/>
                  <a:gd name="T57" fmla="*/ 132 h 632"/>
                  <a:gd name="T58" fmla="*/ 80 w 526"/>
                  <a:gd name="T59" fmla="*/ 140 h 632"/>
                  <a:gd name="T60" fmla="*/ 154 w 526"/>
                  <a:gd name="T61" fmla="*/ 160 h 632"/>
                  <a:gd name="T62" fmla="*/ 136 w 526"/>
                  <a:gd name="T63" fmla="*/ 225 h 632"/>
                  <a:gd name="T64" fmla="*/ 60 w 526"/>
                  <a:gd name="T65" fmla="*/ 201 h 632"/>
                  <a:gd name="T66" fmla="*/ 23 w 526"/>
                  <a:gd name="T67" fmla="*/ 267 h 632"/>
                  <a:gd name="T68" fmla="*/ 117 w 526"/>
                  <a:gd name="T69" fmla="*/ 281 h 632"/>
                  <a:gd name="T70" fmla="*/ 136 w 526"/>
                  <a:gd name="T71" fmla="*/ 225 h 632"/>
                  <a:gd name="T72" fmla="*/ 198 w 526"/>
                  <a:gd name="T73" fmla="*/ 232 h 632"/>
                  <a:gd name="T74" fmla="*/ 215 w 526"/>
                  <a:gd name="T75" fmla="*/ 231 h 632"/>
                  <a:gd name="T76" fmla="*/ 193 w 526"/>
                  <a:gd name="T77" fmla="*/ 285 h 632"/>
                  <a:gd name="T78" fmla="*/ 265 w 526"/>
                  <a:gd name="T79" fmla="*/ 294 h 632"/>
                  <a:gd name="T80" fmla="*/ 289 w 526"/>
                  <a:gd name="T81" fmla="*/ 229 h 632"/>
                  <a:gd name="T82" fmla="*/ 360 w 526"/>
                  <a:gd name="T83" fmla="*/ 234 h 632"/>
                  <a:gd name="T84" fmla="*/ 335 w 526"/>
                  <a:gd name="T85" fmla="*/ 309 h 632"/>
                  <a:gd name="T86" fmla="*/ 345 w 526"/>
                  <a:gd name="T87" fmla="*/ 312 h 632"/>
                  <a:gd name="T88" fmla="*/ 400 w 526"/>
                  <a:gd name="T89" fmla="*/ 334 h 632"/>
                  <a:gd name="T90" fmla="*/ 423 w 526"/>
                  <a:gd name="T91" fmla="*/ 253 h 632"/>
                  <a:gd name="T92" fmla="*/ 360 w 526"/>
                  <a:gd name="T93" fmla="*/ 234 h 632"/>
                  <a:gd name="T94" fmla="*/ 381 w 526"/>
                  <a:gd name="T95" fmla="*/ 159 h 632"/>
                  <a:gd name="T96" fmla="*/ 446 w 526"/>
                  <a:gd name="T97" fmla="*/ 171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26" h="632">
                    <a:moveTo>
                      <a:pt x="82" y="0"/>
                    </a:moveTo>
                    <a:cubicBezTo>
                      <a:pt x="86" y="3"/>
                      <a:pt x="89" y="5"/>
                      <a:pt x="93" y="7"/>
                    </a:cubicBezTo>
                    <a:cubicBezTo>
                      <a:pt x="118" y="21"/>
                      <a:pt x="152" y="31"/>
                      <a:pt x="196" y="39"/>
                    </a:cubicBezTo>
                    <a:cubicBezTo>
                      <a:pt x="244" y="42"/>
                      <a:pt x="292" y="37"/>
                      <a:pt x="340" y="24"/>
                    </a:cubicBezTo>
                    <a:cubicBezTo>
                      <a:pt x="391" y="9"/>
                      <a:pt x="438" y="13"/>
                      <a:pt x="484" y="32"/>
                    </a:cubicBezTo>
                    <a:cubicBezTo>
                      <a:pt x="488" y="16"/>
                      <a:pt x="488" y="16"/>
                      <a:pt x="488" y="16"/>
                    </a:cubicBezTo>
                    <a:cubicBezTo>
                      <a:pt x="500" y="8"/>
                      <a:pt x="512" y="11"/>
                      <a:pt x="526" y="26"/>
                    </a:cubicBezTo>
                    <a:cubicBezTo>
                      <a:pt x="363" y="623"/>
                      <a:pt x="363" y="623"/>
                      <a:pt x="363" y="623"/>
                    </a:cubicBezTo>
                    <a:cubicBezTo>
                      <a:pt x="344" y="632"/>
                      <a:pt x="330" y="629"/>
                      <a:pt x="325" y="610"/>
                    </a:cubicBezTo>
                    <a:cubicBezTo>
                      <a:pt x="397" y="348"/>
                      <a:pt x="397" y="348"/>
                      <a:pt x="397" y="348"/>
                    </a:cubicBezTo>
                    <a:cubicBezTo>
                      <a:pt x="323" y="313"/>
                      <a:pt x="229" y="296"/>
                      <a:pt x="113" y="296"/>
                    </a:cubicBezTo>
                    <a:cubicBezTo>
                      <a:pt x="74" y="295"/>
                      <a:pt x="35" y="287"/>
                      <a:pt x="0" y="272"/>
                    </a:cubicBezTo>
                    <a:cubicBezTo>
                      <a:pt x="33" y="223"/>
                      <a:pt x="55" y="177"/>
                      <a:pt x="67" y="134"/>
                    </a:cubicBezTo>
                    <a:cubicBezTo>
                      <a:pt x="79" y="94"/>
                      <a:pt x="84" y="56"/>
                      <a:pt x="82" y="16"/>
                    </a:cubicBezTo>
                    <a:cubicBezTo>
                      <a:pt x="82" y="10"/>
                      <a:pt x="82" y="6"/>
                      <a:pt x="82" y="0"/>
                    </a:cubicBezTo>
                    <a:close/>
                    <a:moveTo>
                      <a:pt x="446" y="171"/>
                    </a:moveTo>
                    <a:cubicBezTo>
                      <a:pt x="465" y="100"/>
                      <a:pt x="465" y="100"/>
                      <a:pt x="465" y="100"/>
                    </a:cubicBezTo>
                    <a:cubicBezTo>
                      <a:pt x="442" y="91"/>
                      <a:pt x="420" y="84"/>
                      <a:pt x="399" y="83"/>
                    </a:cubicBezTo>
                    <a:cubicBezTo>
                      <a:pt x="402" y="64"/>
                      <a:pt x="405" y="46"/>
                      <a:pt x="409" y="26"/>
                    </a:cubicBezTo>
                    <a:cubicBezTo>
                      <a:pt x="386" y="25"/>
                      <a:pt x="360" y="27"/>
                      <a:pt x="336" y="35"/>
                    </a:cubicBezTo>
                    <a:cubicBezTo>
                      <a:pt x="328" y="37"/>
                      <a:pt x="324" y="38"/>
                      <a:pt x="322" y="40"/>
                    </a:cubicBezTo>
                    <a:cubicBezTo>
                      <a:pt x="322" y="53"/>
                      <a:pt x="320" y="69"/>
                      <a:pt x="319" y="84"/>
                    </a:cubicBezTo>
                    <a:cubicBezTo>
                      <a:pt x="293" y="87"/>
                      <a:pt x="266" y="93"/>
                      <a:pt x="241" y="103"/>
                    </a:cubicBezTo>
                    <a:cubicBezTo>
                      <a:pt x="242" y="85"/>
                      <a:pt x="244" y="69"/>
                      <a:pt x="246" y="50"/>
                    </a:cubicBezTo>
                    <a:cubicBezTo>
                      <a:pt x="227" y="51"/>
                      <a:pt x="209" y="51"/>
                      <a:pt x="190" y="50"/>
                    </a:cubicBezTo>
                    <a:cubicBezTo>
                      <a:pt x="182" y="49"/>
                      <a:pt x="172" y="47"/>
                      <a:pt x="163" y="44"/>
                    </a:cubicBezTo>
                    <a:cubicBezTo>
                      <a:pt x="165" y="62"/>
                      <a:pt x="164" y="82"/>
                      <a:pt x="162" y="103"/>
                    </a:cubicBezTo>
                    <a:cubicBezTo>
                      <a:pt x="138" y="97"/>
                      <a:pt x="113" y="89"/>
                      <a:pt x="92" y="73"/>
                    </a:cubicBezTo>
                    <a:cubicBezTo>
                      <a:pt x="90" y="93"/>
                      <a:pt x="88" y="112"/>
                      <a:pt x="82" y="132"/>
                    </a:cubicBezTo>
                    <a:cubicBezTo>
                      <a:pt x="82" y="134"/>
                      <a:pt x="82" y="137"/>
                      <a:pt x="80" y="140"/>
                    </a:cubicBezTo>
                    <a:cubicBezTo>
                      <a:pt x="101" y="150"/>
                      <a:pt x="126" y="156"/>
                      <a:pt x="154" y="160"/>
                    </a:cubicBezTo>
                    <a:cubicBezTo>
                      <a:pt x="150" y="181"/>
                      <a:pt x="143" y="203"/>
                      <a:pt x="136" y="225"/>
                    </a:cubicBezTo>
                    <a:cubicBezTo>
                      <a:pt x="109" y="221"/>
                      <a:pt x="84" y="212"/>
                      <a:pt x="60" y="201"/>
                    </a:cubicBezTo>
                    <a:cubicBezTo>
                      <a:pt x="49" y="223"/>
                      <a:pt x="38" y="245"/>
                      <a:pt x="23" y="267"/>
                    </a:cubicBezTo>
                    <a:cubicBezTo>
                      <a:pt x="50" y="276"/>
                      <a:pt x="82" y="281"/>
                      <a:pt x="117" y="281"/>
                    </a:cubicBezTo>
                    <a:cubicBezTo>
                      <a:pt x="124" y="263"/>
                      <a:pt x="131" y="244"/>
                      <a:pt x="136" y="225"/>
                    </a:cubicBezTo>
                    <a:cubicBezTo>
                      <a:pt x="155" y="230"/>
                      <a:pt x="176" y="231"/>
                      <a:pt x="198" y="232"/>
                    </a:cubicBezTo>
                    <a:cubicBezTo>
                      <a:pt x="204" y="231"/>
                      <a:pt x="209" y="231"/>
                      <a:pt x="215" y="231"/>
                    </a:cubicBezTo>
                    <a:cubicBezTo>
                      <a:pt x="208" y="250"/>
                      <a:pt x="200" y="267"/>
                      <a:pt x="193" y="285"/>
                    </a:cubicBezTo>
                    <a:cubicBezTo>
                      <a:pt x="218" y="287"/>
                      <a:pt x="242" y="290"/>
                      <a:pt x="265" y="294"/>
                    </a:cubicBezTo>
                    <a:cubicBezTo>
                      <a:pt x="275" y="272"/>
                      <a:pt x="283" y="250"/>
                      <a:pt x="289" y="229"/>
                    </a:cubicBezTo>
                    <a:cubicBezTo>
                      <a:pt x="314" y="230"/>
                      <a:pt x="337" y="231"/>
                      <a:pt x="360" y="234"/>
                    </a:cubicBezTo>
                    <a:cubicBezTo>
                      <a:pt x="352" y="259"/>
                      <a:pt x="344" y="285"/>
                      <a:pt x="335" y="309"/>
                    </a:cubicBezTo>
                    <a:cubicBezTo>
                      <a:pt x="338" y="310"/>
                      <a:pt x="341" y="311"/>
                      <a:pt x="345" y="312"/>
                    </a:cubicBezTo>
                    <a:cubicBezTo>
                      <a:pt x="365" y="319"/>
                      <a:pt x="383" y="326"/>
                      <a:pt x="400" y="334"/>
                    </a:cubicBezTo>
                    <a:cubicBezTo>
                      <a:pt x="423" y="253"/>
                      <a:pt x="423" y="253"/>
                      <a:pt x="423" y="253"/>
                    </a:cubicBezTo>
                    <a:cubicBezTo>
                      <a:pt x="401" y="243"/>
                      <a:pt x="380" y="237"/>
                      <a:pt x="360" y="234"/>
                    </a:cubicBezTo>
                    <a:cubicBezTo>
                      <a:pt x="369" y="210"/>
                      <a:pt x="376" y="184"/>
                      <a:pt x="381" y="159"/>
                    </a:cubicBezTo>
                    <a:cubicBezTo>
                      <a:pt x="403" y="160"/>
                      <a:pt x="425" y="165"/>
                      <a:pt x="446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冬青黑体简体中文 W3" panose="020B0300000000000000" pitchFamily="34" charset="-122"/>
                  <a:ea typeface="冬青黑体简体中文 W3" panose="020B0300000000000000" pitchFamily="34" charset="-122"/>
                  <a:sym typeface="冬青黑体简体中文 W3" panose="020B0300000000000000" pitchFamily="34" charset="-122"/>
                </a:endParaRPr>
              </a:p>
            </p:txBody>
          </p:sp>
          <p:sp>
            <p:nvSpPr>
              <p:cNvPr id="79" name="Freeform 140"/>
              <p:cNvSpPr>
                <a:spLocks/>
              </p:cNvSpPr>
              <p:nvPr/>
            </p:nvSpPr>
            <p:spPr bwMode="auto">
              <a:xfrm>
                <a:off x="8523288" y="2946400"/>
                <a:ext cx="58738" cy="42863"/>
              </a:xfrm>
              <a:custGeom>
                <a:avLst/>
                <a:gdLst>
                  <a:gd name="T0" fmla="*/ 0 w 87"/>
                  <a:gd name="T1" fmla="*/ 57 h 64"/>
                  <a:gd name="T2" fmla="*/ 8 w 87"/>
                  <a:gd name="T3" fmla="*/ 0 h 64"/>
                  <a:gd name="T4" fmla="*/ 86 w 87"/>
                  <a:gd name="T5" fmla="*/ 0 h 64"/>
                  <a:gd name="T6" fmla="*/ 87 w 87"/>
                  <a:gd name="T7" fmla="*/ 0 h 64"/>
                  <a:gd name="T8" fmla="*/ 77 w 87"/>
                  <a:gd name="T9" fmla="*/ 64 h 64"/>
                  <a:gd name="T10" fmla="*/ 0 w 87"/>
                  <a:gd name="T11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64">
                    <a:moveTo>
                      <a:pt x="0" y="57"/>
                    </a:moveTo>
                    <a:cubicBezTo>
                      <a:pt x="3" y="36"/>
                      <a:pt x="7" y="18"/>
                      <a:pt x="8" y="0"/>
                    </a:cubicBezTo>
                    <a:cubicBezTo>
                      <a:pt x="33" y="3"/>
                      <a:pt x="58" y="3"/>
                      <a:pt x="86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4" y="22"/>
                      <a:pt x="81" y="43"/>
                      <a:pt x="77" y="64"/>
                    </a:cubicBezTo>
                    <a:cubicBezTo>
                      <a:pt x="50" y="64"/>
                      <a:pt x="23" y="62"/>
                      <a:pt x="0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冬青黑体简体中文 W3" panose="020B0300000000000000" pitchFamily="34" charset="-122"/>
                  <a:ea typeface="冬青黑体简体中文 W3" panose="020B0300000000000000" pitchFamily="34" charset="-122"/>
                  <a:sym typeface="冬青黑体简体中文 W3" panose="020B0300000000000000" pitchFamily="34" charset="-122"/>
                </a:endParaRPr>
              </a:p>
            </p:txBody>
          </p:sp>
          <p:sp>
            <p:nvSpPr>
              <p:cNvPr id="80" name="Freeform 141"/>
              <p:cNvSpPr>
                <a:spLocks/>
              </p:cNvSpPr>
              <p:nvPr/>
            </p:nvSpPr>
            <p:spPr bwMode="auto">
              <a:xfrm>
                <a:off x="8624888" y="2932113"/>
                <a:ext cx="61913" cy="52388"/>
              </a:xfrm>
              <a:custGeom>
                <a:avLst/>
                <a:gdLst>
                  <a:gd name="T0" fmla="*/ 75 w 93"/>
                  <a:gd name="T1" fmla="*/ 79 h 80"/>
                  <a:gd name="T2" fmla="*/ 75 w 93"/>
                  <a:gd name="T3" fmla="*/ 79 h 80"/>
                  <a:gd name="T4" fmla="*/ 0 w 93"/>
                  <a:gd name="T5" fmla="*/ 80 h 80"/>
                  <a:gd name="T6" fmla="*/ 13 w 93"/>
                  <a:gd name="T7" fmla="*/ 4 h 80"/>
                  <a:gd name="T8" fmla="*/ 93 w 93"/>
                  <a:gd name="T9" fmla="*/ 3 h 80"/>
                  <a:gd name="T10" fmla="*/ 75 w 93"/>
                  <a:gd name="T11" fmla="*/ 7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80">
                    <a:moveTo>
                      <a:pt x="75" y="79"/>
                    </a:moveTo>
                    <a:cubicBezTo>
                      <a:pt x="75" y="79"/>
                      <a:pt x="75" y="79"/>
                      <a:pt x="75" y="79"/>
                    </a:cubicBezTo>
                    <a:cubicBezTo>
                      <a:pt x="52" y="77"/>
                      <a:pt x="27" y="77"/>
                      <a:pt x="0" y="80"/>
                    </a:cubicBezTo>
                    <a:cubicBezTo>
                      <a:pt x="6" y="53"/>
                      <a:pt x="10" y="27"/>
                      <a:pt x="13" y="4"/>
                    </a:cubicBezTo>
                    <a:cubicBezTo>
                      <a:pt x="39" y="1"/>
                      <a:pt x="65" y="0"/>
                      <a:pt x="93" y="3"/>
                    </a:cubicBezTo>
                    <a:cubicBezTo>
                      <a:pt x="87" y="28"/>
                      <a:pt x="82" y="54"/>
                      <a:pt x="75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冬青黑体简体中文 W3" panose="020B0300000000000000" pitchFamily="34" charset="-122"/>
                  <a:ea typeface="冬青黑体简体中文 W3" panose="020B0300000000000000" pitchFamily="34" charset="-122"/>
                  <a:sym typeface="冬青黑体简体中文 W3" panose="020B0300000000000000" pitchFamily="34" charset="-122"/>
                </a:endParaRPr>
              </a:p>
            </p:txBody>
          </p:sp>
          <p:sp>
            <p:nvSpPr>
              <p:cNvPr id="81" name="Freeform 142"/>
              <p:cNvSpPr>
                <a:spLocks/>
              </p:cNvSpPr>
              <p:nvPr/>
            </p:nvSpPr>
            <p:spPr bwMode="auto">
              <a:xfrm>
                <a:off x="8564563" y="2984500"/>
                <a:ext cx="60325" cy="47625"/>
              </a:xfrm>
              <a:custGeom>
                <a:avLst/>
                <a:gdLst>
                  <a:gd name="T0" fmla="*/ 74 w 91"/>
                  <a:gd name="T1" fmla="*/ 69 h 71"/>
                  <a:gd name="T2" fmla="*/ 0 w 91"/>
                  <a:gd name="T3" fmla="*/ 71 h 71"/>
                  <a:gd name="T4" fmla="*/ 16 w 91"/>
                  <a:gd name="T5" fmla="*/ 7 h 71"/>
                  <a:gd name="T6" fmla="*/ 91 w 91"/>
                  <a:gd name="T7" fmla="*/ 0 h 71"/>
                  <a:gd name="T8" fmla="*/ 74 w 91"/>
                  <a:gd name="T9" fmla="*/ 6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71">
                    <a:moveTo>
                      <a:pt x="74" y="69"/>
                    </a:moveTo>
                    <a:cubicBezTo>
                      <a:pt x="49" y="69"/>
                      <a:pt x="24" y="69"/>
                      <a:pt x="0" y="71"/>
                    </a:cubicBezTo>
                    <a:cubicBezTo>
                      <a:pt x="5" y="50"/>
                      <a:pt x="11" y="29"/>
                      <a:pt x="16" y="7"/>
                    </a:cubicBezTo>
                    <a:cubicBezTo>
                      <a:pt x="39" y="6"/>
                      <a:pt x="65" y="4"/>
                      <a:pt x="91" y="0"/>
                    </a:cubicBezTo>
                    <a:cubicBezTo>
                      <a:pt x="88" y="21"/>
                      <a:pt x="82" y="44"/>
                      <a:pt x="74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冬青黑体简体中文 W3" panose="020B0300000000000000" pitchFamily="34" charset="-122"/>
                  <a:ea typeface="冬青黑体简体中文 W3" panose="020B0300000000000000" pitchFamily="34" charset="-122"/>
                  <a:sym typeface="冬青黑体简体中文 W3" panose="020B0300000000000000" pitchFamily="34" charset="-122"/>
                </a:endParaRPr>
              </a:p>
            </p:txBody>
          </p:sp>
        </p:grpSp>
      </p:grpSp>
      <p:cxnSp>
        <p:nvCxnSpPr>
          <p:cNvPr id="56" name="Straight Connector 55"/>
          <p:cNvCxnSpPr/>
          <p:nvPr/>
        </p:nvCxnSpPr>
        <p:spPr>
          <a:xfrm rot="16200000" flipH="1">
            <a:off x="4005141" y="6372126"/>
            <a:ext cx="1004830" cy="15125"/>
          </a:xfrm>
          <a:prstGeom prst="line">
            <a:avLst/>
          </a:prstGeom>
          <a:ln w="38100" cmpd="sng">
            <a:solidFill>
              <a:srgbClr val="512D5F"/>
            </a:solidFill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2"/>
          <p:cNvSpPr txBox="1">
            <a:spLocks/>
          </p:cNvSpPr>
          <p:nvPr/>
        </p:nvSpPr>
        <p:spPr>
          <a:xfrm>
            <a:off x="827584" y="4797152"/>
            <a:ext cx="3215015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12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2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0" b="1" dirty="0" smtClean="0">
                <a:solidFill>
                  <a:srgbClr val="F15A5A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rPr>
              <a:t>01 IWB File</a:t>
            </a:r>
            <a:endParaRPr lang="zh-CN" altLang="en-US" sz="8000" b="1" dirty="0" smtClean="0">
              <a:solidFill>
                <a:srgbClr val="F15A5A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  <a:sym typeface="冬青黑体简体中文 W3" panose="020B0300000000000000" pitchFamily="34" charset="-122"/>
            </a:endParaRPr>
          </a:p>
          <a:p>
            <a:pPr algn="r"/>
            <a:r>
              <a:rPr lang="uk-UA" altLang="zh-CN" sz="72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冬青黑体简体中文 W3" panose="020B0300000000000000" pitchFamily="34" charset="-122"/>
                <a:cs typeface="Times New Roman" pitchFamily="18" charset="0"/>
                <a:sym typeface="冬青黑体简体中文 W3" panose="020B0300000000000000" pitchFamily="34" charset="-122"/>
              </a:rPr>
              <a:t>зумісний</a:t>
            </a:r>
            <a:r>
              <a:rPr lang="uk-UA" altLang="zh-CN" sz="7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冬青黑体简体中文 W3" panose="020B0300000000000000" pitchFamily="34" charset="-122"/>
                <a:cs typeface="Times New Roman" pitchFamily="18" charset="0"/>
                <a:sym typeface="冬青黑体简体中文 W3" panose="020B0300000000000000" pitchFamily="34" charset="-122"/>
              </a:rPr>
              <a:t> з такими форматами</a:t>
            </a:r>
            <a:r>
              <a:rPr lang="en-US" altLang="zh-CN" sz="7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冬青黑体简体中文 W3" panose="020B0300000000000000" pitchFamily="34" charset="-122"/>
                <a:cs typeface="Times New Roman" pitchFamily="18" charset="0"/>
                <a:sym typeface="冬青黑体简体中文 W3" panose="020B0300000000000000" pitchFamily="34" charset="-122"/>
              </a:rPr>
              <a:t>: </a:t>
            </a:r>
            <a:r>
              <a:rPr lang="zh-CN" altLang="en-US" sz="7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冬青黑体简体中文 W3" panose="020B0300000000000000" pitchFamily="34" charset="-122"/>
                <a:cs typeface="Times New Roman" pitchFamily="18" charset="0"/>
                <a:sym typeface="冬青黑体简体中文 W3" panose="020B0300000000000000" pitchFamily="34" charset="-122"/>
              </a:rPr>
              <a:t>*</a:t>
            </a:r>
            <a:r>
              <a:rPr lang="en-US" altLang="en-US" sz="7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冬青黑体简体中文 W3" panose="020B0300000000000000" pitchFamily="34" charset="-122"/>
                <a:cs typeface="Times New Roman" pitchFamily="18" charset="0"/>
                <a:sym typeface="冬青黑体简体中文 W3" panose="020B0300000000000000" pitchFamily="34" charset="-122"/>
              </a:rPr>
              <a:t>.</a:t>
            </a:r>
            <a:r>
              <a:rPr lang="en-US" altLang="en-US" sz="72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冬青黑体简体中文 W3" panose="020B0300000000000000" pitchFamily="34" charset="-122"/>
                <a:cs typeface="Times New Roman" pitchFamily="18" charset="0"/>
                <a:sym typeface="冬青黑体简体中文 W3" panose="020B0300000000000000" pitchFamily="34" charset="-122"/>
              </a:rPr>
              <a:t>int</a:t>
            </a:r>
            <a:r>
              <a:rPr lang="en-US" altLang="en-US" sz="7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冬青黑体简体中文 W3" panose="020B0300000000000000" pitchFamily="34" charset="-122"/>
                <a:cs typeface="Times New Roman" pitchFamily="18" charset="0"/>
                <a:sym typeface="冬青黑体简体中文 W3" panose="020B0300000000000000" pitchFamily="34" charset="-122"/>
              </a:rPr>
              <a:t>, </a:t>
            </a:r>
            <a:r>
              <a:rPr lang="zh-CN" altLang="en-US" sz="7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冬青黑体简体中文 W3" panose="020B0300000000000000" pitchFamily="34" charset="-122"/>
                <a:cs typeface="Times New Roman" pitchFamily="18" charset="0"/>
                <a:sym typeface="冬青黑体简体中文 W3" panose="020B0300000000000000" pitchFamily="34" charset="-122"/>
              </a:rPr>
              <a:t>*</a:t>
            </a:r>
            <a:r>
              <a:rPr lang="en-US" altLang="en-US" sz="7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冬青黑体简体中文 W3" panose="020B0300000000000000" pitchFamily="34" charset="-122"/>
                <a:cs typeface="Times New Roman" pitchFamily="18" charset="0"/>
                <a:sym typeface="冬青黑体简体中文 W3" panose="020B0300000000000000" pitchFamily="34" charset="-122"/>
              </a:rPr>
              <a:t>.</a:t>
            </a:r>
            <a:r>
              <a:rPr lang="en-US" altLang="en-US" sz="72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冬青黑体简体中文 W3" panose="020B0300000000000000" pitchFamily="34" charset="-122"/>
                <a:cs typeface="Times New Roman" pitchFamily="18" charset="0"/>
                <a:sym typeface="冬青黑体简体中文 W3" panose="020B0300000000000000" pitchFamily="34" charset="-122"/>
              </a:rPr>
              <a:t>ints</a:t>
            </a:r>
            <a:r>
              <a:rPr lang="en-US" altLang="en-US" sz="7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冬青黑体简体中文 W3" panose="020B0300000000000000" pitchFamily="34" charset="-122"/>
                <a:cs typeface="Times New Roman" pitchFamily="18" charset="0"/>
                <a:sym typeface="冬青黑体简体中文 W3" panose="020B0300000000000000" pitchFamily="34" charset="-122"/>
              </a:rPr>
              <a:t>, *.</a:t>
            </a:r>
            <a:r>
              <a:rPr lang="en-US" altLang="en-US" sz="72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冬青黑体简体中文 W3" panose="020B0300000000000000" pitchFamily="34" charset="-122"/>
                <a:cs typeface="Times New Roman" pitchFamily="18" charset="0"/>
                <a:sym typeface="冬青黑体简体中文 W3" panose="020B0300000000000000" pitchFamily="34" charset="-122"/>
              </a:rPr>
              <a:t>iwb</a:t>
            </a:r>
            <a:r>
              <a:rPr lang="en-US" altLang="en-US" sz="7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冬青黑体简体中文 W3" panose="020B0300000000000000" pitchFamily="34" charset="-122"/>
                <a:cs typeface="Times New Roman" pitchFamily="18" charset="0"/>
                <a:sym typeface="冬青黑体简体中文 W3" panose="020B0300000000000000" pitchFamily="34" charset="-122"/>
              </a:rPr>
              <a:t>.</a:t>
            </a:r>
            <a:r>
              <a:rPr lang="en-US" altLang="zh-CN" sz="7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冬青黑体简体中文 W3" panose="020B0300000000000000" pitchFamily="34" charset="-122"/>
                <a:cs typeface="Times New Roman" pitchFamily="18" charset="0"/>
                <a:sym typeface="冬青黑体简体中文 W3" panose="020B0300000000000000" pitchFamily="34" charset="-122"/>
              </a:rPr>
              <a:t> </a:t>
            </a:r>
            <a:endParaRPr lang="zh-CN" altLang="en-US" sz="7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冬青黑体简体中文 W3" panose="020B0300000000000000" pitchFamily="34" charset="-122"/>
              <a:cs typeface="Times New Roman" pitchFamily="18" charset="0"/>
              <a:sym typeface="冬青黑体简体中文 W3" panose="020B0300000000000000" pitchFamily="34" charset="-122"/>
            </a:endParaRPr>
          </a:p>
          <a:p>
            <a:pPr lvl="0" algn="r"/>
            <a:r>
              <a:rPr lang="en-US" altLang="zh-CN" sz="5600" dirty="0" smtClean="0">
                <a:solidFill>
                  <a:schemeClr val="bg2">
                    <a:lumMod val="50000"/>
                  </a:schemeClr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rPr>
              <a:t>.</a:t>
            </a:r>
            <a:endParaRPr lang="zh-CN" altLang="en-US" sz="5600" dirty="0" smtClean="0">
              <a:solidFill>
                <a:schemeClr val="bg2">
                  <a:lumMod val="50000"/>
                </a:schemeClr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  <a:sym typeface="冬青黑体简体中文 W3" panose="020B0300000000000000" pitchFamily="34" charset="-122"/>
            </a:endParaRPr>
          </a:p>
          <a:p>
            <a:pPr algn="r"/>
            <a:endParaRPr lang="zh-CN" altLang="en-US" sz="1000" dirty="0">
              <a:solidFill>
                <a:schemeClr val="bg2">
                  <a:lumMod val="50000"/>
                </a:schemeClr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  <a:sym typeface="冬青黑体简体中文 W3" panose="020B0300000000000000" pitchFamily="34" charset="-122"/>
            </a:endParaRPr>
          </a:p>
        </p:txBody>
      </p:sp>
      <p:sp>
        <p:nvSpPr>
          <p:cNvPr id="64" name="Freeform 50"/>
          <p:cNvSpPr>
            <a:spLocks noEditPoints="1"/>
          </p:cNvSpPr>
          <p:nvPr/>
        </p:nvSpPr>
        <p:spPr bwMode="auto">
          <a:xfrm>
            <a:off x="4139952" y="4725144"/>
            <a:ext cx="720080" cy="1008112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64 w 128"/>
              <a:gd name="T11" fmla="*/ 118 h 128"/>
              <a:gd name="T12" fmla="*/ 10 w 128"/>
              <a:gd name="T13" fmla="*/ 64 h 128"/>
              <a:gd name="T14" fmla="*/ 64 w 128"/>
              <a:gd name="T15" fmla="*/ 10 h 128"/>
              <a:gd name="T16" fmla="*/ 118 w 128"/>
              <a:gd name="T17" fmla="*/ 64 h 128"/>
              <a:gd name="T18" fmla="*/ 64 w 128"/>
              <a:gd name="T19" fmla="*/ 11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18"/>
                </a:moveTo>
                <a:cubicBezTo>
                  <a:pt x="34" y="118"/>
                  <a:pt x="10" y="94"/>
                  <a:pt x="10" y="64"/>
                </a:cubicBezTo>
                <a:cubicBezTo>
                  <a:pt x="10" y="34"/>
                  <a:pt x="34" y="10"/>
                  <a:pt x="64" y="10"/>
                </a:cubicBezTo>
                <a:cubicBezTo>
                  <a:pt x="94" y="10"/>
                  <a:pt x="118" y="34"/>
                  <a:pt x="118" y="64"/>
                </a:cubicBezTo>
                <a:cubicBezTo>
                  <a:pt x="118" y="94"/>
                  <a:pt x="94" y="118"/>
                  <a:pt x="64" y="118"/>
                </a:cubicBezTo>
                <a:close/>
              </a:path>
            </a:pathLst>
          </a:custGeom>
          <a:solidFill>
            <a:srgbClr val="F15A5A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冬青黑体简体中文 W3" panose="020B0300000000000000" pitchFamily="34" charset="-122"/>
              <a:ea typeface="冬青黑体简体中文 W3" panose="020B0300000000000000" pitchFamily="34" charset="-122"/>
              <a:sym typeface="冬青黑体简体中文 W3" panose="020B0300000000000000" pitchFamily="34" charset="-122"/>
            </a:endParaRPr>
          </a:p>
        </p:txBody>
      </p:sp>
      <p:pic>
        <p:nvPicPr>
          <p:cNvPr id="20" name="图片 19" descr="intech iwb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4797152"/>
            <a:ext cx="864096" cy="864096"/>
          </a:xfrm>
          <a:prstGeom prst="rect">
            <a:avLst/>
          </a:prstGeom>
        </p:spPr>
      </p:pic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0" y="764704"/>
            <a:ext cx="792957" cy="742950"/>
            <a:chOff x="0" y="0"/>
            <a:chExt cx="1056192" cy="743368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0" y="1"/>
              <a:ext cx="379854" cy="730784"/>
            </a:xfrm>
            <a:prstGeom prst="rect">
              <a:avLst/>
            </a:prstGeom>
            <a:solidFill>
              <a:srgbClr val="6C5B7B"/>
            </a:solidFill>
            <a:ln w="12700">
              <a:solidFill>
                <a:srgbClr val="6C5B7B"/>
              </a:solidFill>
              <a:bevel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endParaRPr lang="zh-CN" altLang="zh-CN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954898" y="1"/>
              <a:ext cx="101294" cy="743367"/>
            </a:xfrm>
            <a:prstGeom prst="rect">
              <a:avLst/>
            </a:prstGeom>
            <a:solidFill>
              <a:srgbClr val="F8B193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endParaRPr lang="zh-CN" altLang="zh-CN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  <p:sp>
          <p:nvSpPr>
            <p:cNvPr id="27" name="矩形 26"/>
            <p:cNvSpPr>
              <a:spLocks noChangeArrowheads="1"/>
            </p:cNvSpPr>
            <p:nvPr/>
          </p:nvSpPr>
          <p:spPr bwMode="auto">
            <a:xfrm>
              <a:off x="750235" y="1"/>
              <a:ext cx="177265" cy="743367"/>
            </a:xfrm>
            <a:prstGeom prst="rect">
              <a:avLst/>
            </a:prstGeom>
            <a:solidFill>
              <a:srgbClr val="F67280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endParaRPr lang="zh-CN" altLang="zh-CN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  <p:sp>
          <p:nvSpPr>
            <p:cNvPr id="28" name="矩形 27"/>
            <p:cNvSpPr>
              <a:spLocks noChangeArrowheads="1"/>
            </p:cNvSpPr>
            <p:nvPr/>
          </p:nvSpPr>
          <p:spPr bwMode="auto">
            <a:xfrm>
              <a:off x="424185" y="0"/>
              <a:ext cx="296399" cy="743367"/>
            </a:xfrm>
            <a:prstGeom prst="rect">
              <a:avLst/>
            </a:prstGeom>
            <a:solidFill>
              <a:srgbClr val="C06C84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endParaRPr lang="zh-CN" altLang="zh-CN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</p:grpSp>
      <p:sp>
        <p:nvSpPr>
          <p:cNvPr id="29" name="矩形 1"/>
          <p:cNvSpPr>
            <a:spLocks noChangeArrowheads="1"/>
          </p:cNvSpPr>
          <p:nvPr/>
        </p:nvSpPr>
        <p:spPr bwMode="auto">
          <a:xfrm>
            <a:off x="5364088" y="764704"/>
            <a:ext cx="3779912" cy="720080"/>
          </a:xfrm>
          <a:prstGeom prst="rect">
            <a:avLst/>
          </a:prstGeom>
          <a:solidFill>
            <a:srgbClr val="F8B193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48734" y="836712"/>
            <a:ext cx="4760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00"/>
                </a:solidFill>
                <a:latin typeface="Berlin Sans FB Demi" pitchFamily="34" charset="0"/>
                <a:sym typeface="Calibri" pitchFamily="34" charset="0"/>
              </a:rPr>
              <a:t>ⅰ. </a:t>
            </a:r>
            <a:r>
              <a:rPr lang="uk-UA" altLang="zh-CN" sz="2800" b="1" dirty="0" smtClean="0">
                <a:solidFill>
                  <a:srgbClr val="000000"/>
                </a:solidFill>
                <a:latin typeface="Berlin Sans FB Demi" pitchFamily="34" charset="0"/>
                <a:sym typeface="Calibri" pitchFamily="34" charset="0"/>
              </a:rPr>
              <a:t>Широка файлова підтримка</a:t>
            </a:r>
            <a:endParaRPr lang="en-US" altLang="zh-CN" sz="2800" b="1" dirty="0" smtClean="0">
              <a:solidFill>
                <a:srgbClr val="000000"/>
              </a:solidFill>
              <a:latin typeface="Berlin Sans FB Demi" pitchFamily="34" charset="0"/>
              <a:sym typeface="Calibri" pitchFamily="34" charset="0"/>
            </a:endParaRPr>
          </a:p>
        </p:txBody>
      </p:sp>
      <p:sp>
        <p:nvSpPr>
          <p:cNvPr id="31" name="矩形 2"/>
          <p:cNvSpPr>
            <a:spLocks noChangeArrowheads="1"/>
          </p:cNvSpPr>
          <p:nvPr/>
        </p:nvSpPr>
        <p:spPr bwMode="auto">
          <a:xfrm>
            <a:off x="5364088" y="764704"/>
            <a:ext cx="360040" cy="720080"/>
          </a:xfrm>
          <a:prstGeom prst="rect">
            <a:avLst/>
          </a:prstGeom>
          <a:solidFill>
            <a:srgbClr val="6C5B7B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5796136" y="764704"/>
            <a:ext cx="216024" cy="720080"/>
          </a:xfrm>
          <a:prstGeom prst="rect">
            <a:avLst/>
          </a:prstGeom>
          <a:solidFill>
            <a:srgbClr val="C06C84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33" name="矩形 4"/>
          <p:cNvSpPr>
            <a:spLocks noChangeArrowheads="1"/>
          </p:cNvSpPr>
          <p:nvPr/>
        </p:nvSpPr>
        <p:spPr bwMode="auto">
          <a:xfrm>
            <a:off x="6084168" y="764704"/>
            <a:ext cx="72008" cy="720080"/>
          </a:xfrm>
          <a:prstGeom prst="rect">
            <a:avLst/>
          </a:prstGeom>
          <a:solidFill>
            <a:srgbClr val="F67280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002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rot="5400000">
            <a:off x="4139952" y="4581128"/>
            <a:ext cx="720080" cy="1588"/>
          </a:xfrm>
          <a:prstGeom prst="line">
            <a:avLst/>
          </a:prstGeom>
          <a:ln w="38100" cmpd="sng">
            <a:solidFill>
              <a:srgbClr val="512D5F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H="1">
            <a:off x="4105824" y="6631480"/>
            <a:ext cx="792088" cy="3752"/>
          </a:xfrm>
          <a:prstGeom prst="line">
            <a:avLst/>
          </a:prstGeom>
          <a:ln w="38100" cmpd="sng">
            <a:solidFill>
              <a:srgbClr val="512D5F"/>
            </a:solidFill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103948" y="2456892"/>
            <a:ext cx="792088" cy="1588"/>
          </a:xfrm>
          <a:prstGeom prst="line">
            <a:avLst/>
          </a:prstGeom>
          <a:ln w="38100" cmpd="sng">
            <a:solidFill>
              <a:srgbClr val="512D5F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4076946" y="323655"/>
            <a:ext cx="864098" cy="18005"/>
          </a:xfrm>
          <a:prstGeom prst="line">
            <a:avLst/>
          </a:prstGeom>
          <a:ln w="38100" cmpd="sng">
            <a:solidFill>
              <a:srgbClr val="512D5F"/>
            </a:solidFill>
            <a:prstDash val="solid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2"/>
          <p:cNvSpPr txBox="1">
            <a:spLocks/>
          </p:cNvSpPr>
          <p:nvPr/>
        </p:nvSpPr>
        <p:spPr>
          <a:xfrm>
            <a:off x="5004048" y="908720"/>
            <a:ext cx="3744416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12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2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0" b="1" dirty="0" smtClean="0">
                <a:solidFill>
                  <a:srgbClr val="F15A5A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rPr>
              <a:t>02 </a:t>
            </a:r>
            <a:r>
              <a:rPr lang="uk-UA" altLang="zh-CN" sz="8000" b="1" dirty="0" smtClean="0">
                <a:solidFill>
                  <a:srgbClr val="F15A5A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rPr>
              <a:t>Сторонній текст</a:t>
            </a:r>
            <a:endParaRPr lang="en-US" altLang="zh-CN" sz="8000" b="1" dirty="0">
              <a:solidFill>
                <a:srgbClr val="F15A5A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  <a:sym typeface="冬青黑体简体中文 W3" panose="020B0300000000000000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uk-UA" altLang="zh-CN" sz="7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冬青黑体简体中文 W3" panose="020B0300000000000000" pitchFamily="34" charset="-122"/>
                <a:cs typeface="Times New Roman" pitchFamily="18" charset="0"/>
                <a:sym typeface="冬青黑体简体中文 W3" panose="020B0300000000000000" pitchFamily="34" charset="-122"/>
              </a:rPr>
              <a:t>дозволяє копіювати сторонній текст та вставляти його у сторінку програми для використання напряму</a:t>
            </a:r>
            <a:endParaRPr lang="zh-CN" altLang="en-US" sz="7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冬青黑体简体中文 W3" panose="020B0300000000000000" pitchFamily="34" charset="-122"/>
              <a:cs typeface="Times New Roman" pitchFamily="18" charset="0"/>
              <a:sym typeface="冬青黑体简体中文 W3" panose="020B0300000000000000" pitchFamily="34" charset="-122"/>
            </a:endParaRPr>
          </a:p>
        </p:txBody>
      </p:sp>
      <p:sp>
        <p:nvSpPr>
          <p:cNvPr id="48" name="Text Placeholder 2"/>
          <p:cNvSpPr txBox="1">
            <a:spLocks/>
          </p:cNvSpPr>
          <p:nvPr/>
        </p:nvSpPr>
        <p:spPr>
          <a:xfrm>
            <a:off x="755576" y="3068960"/>
            <a:ext cx="3384376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12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2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8000" b="1" dirty="0" smtClean="0">
                <a:solidFill>
                  <a:srgbClr val="F15A5A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rPr>
              <a:t>03 </a:t>
            </a:r>
            <a:r>
              <a:rPr lang="uk-UA" altLang="zh-CN" sz="8000" b="1" dirty="0" smtClean="0">
                <a:solidFill>
                  <a:srgbClr val="F15A5A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rPr>
              <a:t>Зображення</a:t>
            </a:r>
            <a:endParaRPr lang="en-US" altLang="zh-CN" sz="8000" b="1" dirty="0">
              <a:solidFill>
                <a:srgbClr val="F15A5A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  <a:sym typeface="冬青黑体简体中文 W3" panose="020B0300000000000000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uk-UA" altLang="zh-CN" sz="7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冬青黑体简体中文 W3" panose="020B0300000000000000" pitchFamily="34" charset="-122"/>
                <a:cs typeface="Times New Roman" pitchFamily="18" charset="0"/>
                <a:sym typeface="冬青黑体简体中文 W3" panose="020B0300000000000000" pitchFamily="34" charset="-122"/>
              </a:rPr>
              <a:t>підтримує більшість медіа-форматів, наприклад, .</a:t>
            </a:r>
            <a:r>
              <a:rPr lang="en-US" altLang="zh-CN" sz="7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冬青黑体简体中文 W3" panose="020B0300000000000000" pitchFamily="34" charset="-122"/>
                <a:cs typeface="Times New Roman" pitchFamily="18" charset="0"/>
                <a:sym typeface="冬青黑体简体中文 W3" panose="020B0300000000000000" pitchFamily="34" charset="-122"/>
              </a:rPr>
              <a:t>jpg, .gif, </a:t>
            </a:r>
            <a:r>
              <a:rPr lang="uk-UA" altLang="zh-CN" sz="7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冬青黑体简体中文 W3" panose="020B0300000000000000" pitchFamily="34" charset="-122"/>
                <a:cs typeface="Times New Roman" pitchFamily="18" charset="0"/>
                <a:sym typeface="冬青黑体简体中文 W3" panose="020B0300000000000000" pitchFamily="34" charset="-122"/>
              </a:rPr>
              <a:t>тощо</a:t>
            </a:r>
            <a:r>
              <a:rPr lang="en-US" altLang="zh-CN" sz="7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冬青黑体简体中文 W3" panose="020B0300000000000000" pitchFamily="34" charset="-122"/>
                <a:cs typeface="Times New Roman" pitchFamily="18" charset="0"/>
                <a:sym typeface="冬青黑体简体中文 W3" panose="020B0300000000000000" pitchFamily="34" charset="-122"/>
              </a:rPr>
              <a:t>.</a:t>
            </a:r>
            <a:endParaRPr lang="zh-CN" altLang="en-US" sz="7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冬青黑体简体中文 W3" panose="020B0300000000000000" pitchFamily="34" charset="-122"/>
              <a:cs typeface="Times New Roman" pitchFamily="18" charset="0"/>
              <a:sym typeface="冬青黑体简体中文 W3" panose="020B0300000000000000" pitchFamily="34" charset="-122"/>
            </a:endParaRPr>
          </a:p>
        </p:txBody>
      </p:sp>
      <p:sp>
        <p:nvSpPr>
          <p:cNvPr id="50" name="Text Placeholder 2"/>
          <p:cNvSpPr txBox="1">
            <a:spLocks/>
          </p:cNvSpPr>
          <p:nvPr/>
        </p:nvSpPr>
        <p:spPr>
          <a:xfrm>
            <a:off x="5076056" y="5157191"/>
            <a:ext cx="3240360" cy="10801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12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2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0" b="1" dirty="0" smtClean="0">
                <a:solidFill>
                  <a:srgbClr val="F15A5A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rPr>
              <a:t>04 </a:t>
            </a:r>
            <a:r>
              <a:rPr lang="uk-UA" altLang="zh-CN" sz="8000" b="1" dirty="0" smtClean="0">
                <a:solidFill>
                  <a:srgbClr val="F15A5A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rPr>
              <a:t>Звук та відео</a:t>
            </a:r>
            <a:endParaRPr lang="en-US" altLang="zh-CN" sz="8000" b="1" dirty="0">
              <a:solidFill>
                <a:srgbClr val="F15A5A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  <a:sym typeface="冬青黑体简体中文 W3" panose="020B0300000000000000" pitchFamily="34" charset="-122"/>
            </a:endParaRPr>
          </a:p>
          <a:p>
            <a:r>
              <a:rPr lang="uk-UA" altLang="zh-CN" sz="7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冬青黑体简体中文 W3" panose="020B0300000000000000" pitchFamily="34" charset="-122"/>
                <a:cs typeface="Times New Roman" pitchFamily="18" charset="0"/>
                <a:sym typeface="冬青黑体简体中文 W3" panose="020B0300000000000000" pitchFamily="34" charset="-122"/>
              </a:rPr>
              <a:t>підтримує більшість медіа-файлів, наприклад, </a:t>
            </a:r>
            <a:r>
              <a:rPr lang="en-US" altLang="zh-CN" sz="7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冬青黑体简体中文 W3" panose="020B0300000000000000" pitchFamily="34" charset="-122"/>
                <a:cs typeface="Times New Roman" pitchFamily="18" charset="0"/>
                <a:sym typeface="冬青黑体简体中文 W3" panose="020B0300000000000000" pitchFamily="34" charset="-122"/>
              </a:rPr>
              <a:t>.</a:t>
            </a:r>
            <a:r>
              <a:rPr lang="en-US" altLang="zh-CN" sz="72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冬青黑体简体中文 W3" panose="020B0300000000000000" pitchFamily="34" charset="-122"/>
                <a:cs typeface="Times New Roman" pitchFamily="18" charset="0"/>
                <a:sym typeface="冬青黑体简体中文 W3" panose="020B0300000000000000" pitchFamily="34" charset="-122"/>
              </a:rPr>
              <a:t>avi</a:t>
            </a:r>
            <a:r>
              <a:rPr lang="en-US" altLang="zh-CN" sz="7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冬青黑体简体中文 W3" panose="020B0300000000000000" pitchFamily="34" charset="-122"/>
                <a:cs typeface="Times New Roman" pitchFamily="18" charset="0"/>
                <a:sym typeface="冬青黑体简体中文 W3" panose="020B0300000000000000" pitchFamily="34" charset="-122"/>
              </a:rPr>
              <a:t>, .mp4, </a:t>
            </a:r>
            <a:r>
              <a:rPr lang="uk-UA" altLang="zh-CN" sz="7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冬青黑体简体中文 W3" panose="020B0300000000000000" pitchFamily="34" charset="-122"/>
                <a:cs typeface="Times New Roman" pitchFamily="18" charset="0"/>
                <a:sym typeface="冬青黑体简体中文 W3" panose="020B0300000000000000" pitchFamily="34" charset="-122"/>
              </a:rPr>
              <a:t>тощо</a:t>
            </a:r>
            <a:r>
              <a:rPr lang="en-US" altLang="zh-CN" sz="7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冬青黑体简体中文 W3" panose="020B0300000000000000" pitchFamily="34" charset="-122"/>
                <a:cs typeface="Times New Roman" pitchFamily="18" charset="0"/>
                <a:sym typeface="冬青黑体简体中文 W3" panose="020B0300000000000000" pitchFamily="34" charset="-122"/>
              </a:rPr>
              <a:t>.</a:t>
            </a:r>
            <a:endParaRPr lang="zh-CN" altLang="en-US" sz="72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冬青黑体简体中文 W3" panose="020B0300000000000000" pitchFamily="34" charset="-122"/>
              <a:cs typeface="Times New Roman" pitchFamily="18" charset="0"/>
              <a:sym typeface="冬青黑体简体中文 W3" panose="020B0300000000000000" pitchFamily="34" charset="-122"/>
            </a:endParaRPr>
          </a:p>
        </p:txBody>
      </p:sp>
      <p:sp>
        <p:nvSpPr>
          <p:cNvPr id="53" name="Freeform 460"/>
          <p:cNvSpPr>
            <a:spLocks noEditPoints="1"/>
          </p:cNvSpPr>
          <p:nvPr/>
        </p:nvSpPr>
        <p:spPr bwMode="auto">
          <a:xfrm>
            <a:off x="4139952" y="908720"/>
            <a:ext cx="720080" cy="1008112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64 w 128"/>
              <a:gd name="T11" fmla="*/ 118 h 128"/>
              <a:gd name="T12" fmla="*/ 10 w 128"/>
              <a:gd name="T13" fmla="*/ 64 h 128"/>
              <a:gd name="T14" fmla="*/ 64 w 128"/>
              <a:gd name="T15" fmla="*/ 10 h 128"/>
              <a:gd name="T16" fmla="*/ 118 w 128"/>
              <a:gd name="T17" fmla="*/ 64 h 128"/>
              <a:gd name="T18" fmla="*/ 64 w 128"/>
              <a:gd name="T19" fmla="*/ 11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18"/>
                </a:moveTo>
                <a:cubicBezTo>
                  <a:pt x="34" y="118"/>
                  <a:pt x="10" y="94"/>
                  <a:pt x="10" y="64"/>
                </a:cubicBezTo>
                <a:cubicBezTo>
                  <a:pt x="10" y="34"/>
                  <a:pt x="34" y="10"/>
                  <a:pt x="64" y="10"/>
                </a:cubicBezTo>
                <a:cubicBezTo>
                  <a:pt x="94" y="10"/>
                  <a:pt x="118" y="34"/>
                  <a:pt x="118" y="64"/>
                </a:cubicBezTo>
                <a:cubicBezTo>
                  <a:pt x="118" y="94"/>
                  <a:pt x="94" y="118"/>
                  <a:pt x="64" y="118"/>
                </a:cubicBezTo>
                <a:close/>
              </a:path>
            </a:pathLst>
          </a:custGeom>
          <a:solidFill>
            <a:srgbClr val="F15A5A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冬青黑体简体中文 W3" panose="020B0300000000000000" pitchFamily="34" charset="-122"/>
              <a:ea typeface="冬青黑体简体中文 W3" panose="020B0300000000000000" pitchFamily="34" charset="-122"/>
              <a:sym typeface="冬青黑体简体中文 W3" panose="020B0300000000000000" pitchFamily="34" charset="-122"/>
            </a:endParaRPr>
          </a:p>
        </p:txBody>
      </p:sp>
      <p:sp>
        <p:nvSpPr>
          <p:cNvPr id="62" name="Freeform 847"/>
          <p:cNvSpPr>
            <a:spLocks noEditPoints="1"/>
          </p:cNvSpPr>
          <p:nvPr/>
        </p:nvSpPr>
        <p:spPr bwMode="auto">
          <a:xfrm>
            <a:off x="4139952" y="5085184"/>
            <a:ext cx="720080" cy="1008112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64 w 128"/>
              <a:gd name="T11" fmla="*/ 118 h 128"/>
              <a:gd name="T12" fmla="*/ 10 w 128"/>
              <a:gd name="T13" fmla="*/ 64 h 128"/>
              <a:gd name="T14" fmla="*/ 64 w 128"/>
              <a:gd name="T15" fmla="*/ 10 h 128"/>
              <a:gd name="T16" fmla="*/ 118 w 128"/>
              <a:gd name="T17" fmla="*/ 64 h 128"/>
              <a:gd name="T18" fmla="*/ 64 w 128"/>
              <a:gd name="T19" fmla="*/ 11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18"/>
                </a:moveTo>
                <a:cubicBezTo>
                  <a:pt x="34" y="118"/>
                  <a:pt x="10" y="94"/>
                  <a:pt x="10" y="64"/>
                </a:cubicBezTo>
                <a:cubicBezTo>
                  <a:pt x="10" y="34"/>
                  <a:pt x="34" y="10"/>
                  <a:pt x="64" y="10"/>
                </a:cubicBezTo>
                <a:cubicBezTo>
                  <a:pt x="94" y="10"/>
                  <a:pt x="118" y="34"/>
                  <a:pt x="118" y="64"/>
                </a:cubicBezTo>
                <a:cubicBezTo>
                  <a:pt x="118" y="94"/>
                  <a:pt x="94" y="118"/>
                  <a:pt x="64" y="118"/>
                </a:cubicBezTo>
                <a:close/>
              </a:path>
            </a:pathLst>
          </a:custGeom>
          <a:solidFill>
            <a:srgbClr val="F15A5A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冬青黑体简体中文 W3" panose="020B0300000000000000" pitchFamily="34" charset="-122"/>
              <a:ea typeface="冬青黑体简体中文 W3" panose="020B0300000000000000" pitchFamily="34" charset="-122"/>
              <a:sym typeface="冬青黑体简体中文 W3" panose="020B0300000000000000" pitchFamily="34" charset="-122"/>
            </a:endParaRPr>
          </a:p>
        </p:txBody>
      </p:sp>
      <p:sp>
        <p:nvSpPr>
          <p:cNvPr id="87" name="Freeform 1000"/>
          <p:cNvSpPr>
            <a:spLocks noEditPoints="1"/>
          </p:cNvSpPr>
          <p:nvPr/>
        </p:nvSpPr>
        <p:spPr bwMode="auto">
          <a:xfrm>
            <a:off x="4139952" y="3068960"/>
            <a:ext cx="720080" cy="1008112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64 w 128"/>
              <a:gd name="T11" fmla="*/ 118 h 128"/>
              <a:gd name="T12" fmla="*/ 10 w 128"/>
              <a:gd name="T13" fmla="*/ 64 h 128"/>
              <a:gd name="T14" fmla="*/ 64 w 128"/>
              <a:gd name="T15" fmla="*/ 10 h 128"/>
              <a:gd name="T16" fmla="*/ 118 w 128"/>
              <a:gd name="T17" fmla="*/ 64 h 128"/>
              <a:gd name="T18" fmla="*/ 64 w 128"/>
              <a:gd name="T19" fmla="*/ 11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18"/>
                </a:moveTo>
                <a:cubicBezTo>
                  <a:pt x="34" y="118"/>
                  <a:pt x="10" y="94"/>
                  <a:pt x="10" y="64"/>
                </a:cubicBezTo>
                <a:cubicBezTo>
                  <a:pt x="10" y="34"/>
                  <a:pt x="34" y="10"/>
                  <a:pt x="64" y="10"/>
                </a:cubicBezTo>
                <a:cubicBezTo>
                  <a:pt x="94" y="10"/>
                  <a:pt x="118" y="34"/>
                  <a:pt x="118" y="64"/>
                </a:cubicBezTo>
                <a:cubicBezTo>
                  <a:pt x="118" y="94"/>
                  <a:pt x="94" y="118"/>
                  <a:pt x="64" y="118"/>
                </a:cubicBezTo>
                <a:close/>
              </a:path>
            </a:pathLst>
          </a:custGeom>
          <a:solidFill>
            <a:srgbClr val="F15A5A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冬青黑体简体中文 W3" panose="020B0300000000000000" pitchFamily="34" charset="-122"/>
              <a:ea typeface="冬青黑体简体中文 W3" panose="020B0300000000000000" pitchFamily="34" charset="-122"/>
              <a:sym typeface="冬青黑体简体中文 W3" panose="020B0300000000000000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52736"/>
            <a:ext cx="463758" cy="618344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40968"/>
            <a:ext cx="720080" cy="88889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157192"/>
            <a:ext cx="614400" cy="8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66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34" name="矩形 1"/>
          <p:cNvSpPr>
            <a:spLocks noChangeArrowheads="1"/>
          </p:cNvSpPr>
          <p:nvPr/>
        </p:nvSpPr>
        <p:spPr bwMode="auto">
          <a:xfrm>
            <a:off x="2771800" y="836712"/>
            <a:ext cx="6372200" cy="720080"/>
          </a:xfrm>
          <a:prstGeom prst="rect">
            <a:avLst/>
          </a:prstGeom>
          <a:solidFill>
            <a:srgbClr val="F8B193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8435" name="矩形 2"/>
          <p:cNvSpPr>
            <a:spLocks noChangeArrowheads="1"/>
          </p:cNvSpPr>
          <p:nvPr/>
        </p:nvSpPr>
        <p:spPr bwMode="auto">
          <a:xfrm>
            <a:off x="2771800" y="836712"/>
            <a:ext cx="720080" cy="720080"/>
          </a:xfrm>
          <a:prstGeom prst="rect">
            <a:avLst/>
          </a:prstGeom>
          <a:solidFill>
            <a:srgbClr val="6C5B7B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8436" name="矩形 3"/>
          <p:cNvSpPr>
            <a:spLocks noChangeArrowheads="1"/>
          </p:cNvSpPr>
          <p:nvPr/>
        </p:nvSpPr>
        <p:spPr bwMode="auto">
          <a:xfrm>
            <a:off x="3563888" y="836712"/>
            <a:ext cx="360040" cy="720080"/>
          </a:xfrm>
          <a:prstGeom prst="rect">
            <a:avLst/>
          </a:prstGeom>
          <a:solidFill>
            <a:srgbClr val="C06C84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8437" name="矩形 4"/>
          <p:cNvSpPr>
            <a:spLocks noChangeArrowheads="1"/>
          </p:cNvSpPr>
          <p:nvPr/>
        </p:nvSpPr>
        <p:spPr bwMode="auto">
          <a:xfrm>
            <a:off x="3995936" y="836712"/>
            <a:ext cx="144016" cy="720080"/>
          </a:xfrm>
          <a:prstGeom prst="rect">
            <a:avLst/>
          </a:prstGeom>
          <a:solidFill>
            <a:srgbClr val="F67280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8444" name="文本框 44"/>
          <p:cNvSpPr>
            <a:spLocks noChangeArrowheads="1"/>
          </p:cNvSpPr>
          <p:nvPr/>
        </p:nvSpPr>
        <p:spPr bwMode="auto">
          <a:xfrm>
            <a:off x="827584" y="980728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0000"/>
                </a:solidFill>
                <a:latin typeface="Berlin Sans FB Demi" pitchFamily="34" charset="0"/>
                <a:sym typeface="Calibri" pitchFamily="34" charset="0"/>
              </a:rPr>
              <a:t>ⅰ. </a:t>
            </a:r>
            <a:r>
              <a:rPr lang="uk-UA" altLang="zh-CN" sz="2800" b="1" dirty="0" smtClean="0">
                <a:solidFill>
                  <a:srgbClr val="000000"/>
                </a:solidFill>
                <a:latin typeface="Berlin Sans FB Demi" pitchFamily="34" charset="0"/>
                <a:sym typeface="Calibri" pitchFamily="34" charset="0"/>
              </a:rPr>
              <a:t>Початок</a:t>
            </a:r>
            <a:endParaRPr lang="zh-CN" altLang="en-US" sz="2800" b="1" dirty="0">
              <a:solidFill>
                <a:srgbClr val="000000"/>
              </a:solidFill>
              <a:latin typeface="Berlin Sans FB Demi" pitchFamily="34" charset="0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2" name="组合 23"/>
          <p:cNvGrpSpPr>
            <a:grpSpLocks/>
          </p:cNvGrpSpPr>
          <p:nvPr/>
        </p:nvGrpSpPr>
        <p:grpSpPr bwMode="auto">
          <a:xfrm>
            <a:off x="0" y="836712"/>
            <a:ext cx="792956" cy="742950"/>
            <a:chOff x="0" y="0"/>
            <a:chExt cx="1056192" cy="743368"/>
          </a:xfrm>
        </p:grpSpPr>
        <p:sp>
          <p:nvSpPr>
            <p:cNvPr id="18451" name="矩形 24"/>
            <p:cNvSpPr>
              <a:spLocks noChangeArrowheads="1"/>
            </p:cNvSpPr>
            <p:nvPr/>
          </p:nvSpPr>
          <p:spPr bwMode="auto">
            <a:xfrm>
              <a:off x="0" y="1"/>
              <a:ext cx="379854" cy="730784"/>
            </a:xfrm>
            <a:prstGeom prst="rect">
              <a:avLst/>
            </a:prstGeom>
            <a:solidFill>
              <a:srgbClr val="6C5B7B"/>
            </a:solidFill>
            <a:ln w="12700">
              <a:solidFill>
                <a:srgbClr val="6C5B7B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charset="0"/>
                <a:buNone/>
              </a:pPr>
              <a:endParaRPr lang="zh-CN" altLang="zh-CN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  <p:sp>
          <p:nvSpPr>
            <p:cNvPr id="18452" name="矩形 25"/>
            <p:cNvSpPr>
              <a:spLocks noChangeArrowheads="1"/>
            </p:cNvSpPr>
            <p:nvPr/>
          </p:nvSpPr>
          <p:spPr bwMode="auto">
            <a:xfrm>
              <a:off x="954898" y="1"/>
              <a:ext cx="101294" cy="743367"/>
            </a:xfrm>
            <a:prstGeom prst="rect">
              <a:avLst/>
            </a:prstGeom>
            <a:solidFill>
              <a:srgbClr val="F8B193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charset="0"/>
                <a:buNone/>
              </a:pPr>
              <a:endParaRPr lang="zh-CN" altLang="zh-CN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  <p:sp>
          <p:nvSpPr>
            <p:cNvPr id="18453" name="矩形 26"/>
            <p:cNvSpPr>
              <a:spLocks noChangeArrowheads="1"/>
            </p:cNvSpPr>
            <p:nvPr/>
          </p:nvSpPr>
          <p:spPr bwMode="auto">
            <a:xfrm>
              <a:off x="750235" y="1"/>
              <a:ext cx="177265" cy="743367"/>
            </a:xfrm>
            <a:prstGeom prst="rect">
              <a:avLst/>
            </a:prstGeom>
            <a:solidFill>
              <a:srgbClr val="F67280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charset="0"/>
                <a:buNone/>
              </a:pPr>
              <a:endParaRPr lang="zh-CN" altLang="zh-CN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  <p:sp>
          <p:nvSpPr>
            <p:cNvPr id="18454" name="矩形 27"/>
            <p:cNvSpPr>
              <a:spLocks noChangeArrowheads="1"/>
            </p:cNvSpPr>
            <p:nvPr/>
          </p:nvSpPr>
          <p:spPr bwMode="auto">
            <a:xfrm>
              <a:off x="424185" y="0"/>
              <a:ext cx="296399" cy="743367"/>
            </a:xfrm>
            <a:prstGeom prst="rect">
              <a:avLst/>
            </a:prstGeom>
            <a:solidFill>
              <a:srgbClr val="C06C84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charset="0"/>
                <a:buNone/>
              </a:pPr>
              <a:endParaRPr lang="zh-CN" altLang="zh-CN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</p:grp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0" y="2132285"/>
            <a:ext cx="83423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</a:t>
            </a:r>
            <a:r>
              <a:rPr lang="uk-UA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Дві частини ПЗ</a:t>
            </a:r>
            <a:r>
              <a:rPr lang="zh-CN" altLang="en-US" sz="2400" dirty="0" smtClean="0">
                <a:latin typeface="Berlin Sans FB" pitchFamily="34" charset="0"/>
                <a:sym typeface="Wingdings" pitchFamily="2" charset="2"/>
              </a:rPr>
              <a:t>：     </a:t>
            </a:r>
            <a:r>
              <a:rPr lang="uk-UA" altLang="zh-CN" sz="2400" dirty="0" smtClean="0">
                <a:latin typeface="Berlin Sans FB" pitchFamily="34" charset="0"/>
                <a:sym typeface="Wingdings" pitchFamily="2" charset="2"/>
              </a:rPr>
              <a:t>     </a:t>
            </a:r>
            <a:r>
              <a:rPr lang="zh-CN" altLang="en-US" sz="2400" dirty="0" smtClean="0">
                <a:latin typeface="Berlin Sans FB" pitchFamily="34" charset="0"/>
                <a:sym typeface="Wingdings" pitchFamily="2" charset="2"/>
              </a:rPr>
              <a:t>     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INTECH IWB</a:t>
            </a:r>
            <a:endParaRPr lang="en-US" altLang="zh-CN" sz="2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dirty="0" smtClean="0">
                <a:latin typeface="Berlin Sans FB" pitchFamily="34" charset="0"/>
                <a:sym typeface="Wingdings" pitchFamily="2" charset="2"/>
              </a:rPr>
              <a:t>                                                      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TouchDriver</a:t>
            </a:r>
            <a:endParaRPr lang="en-US" altLang="zh-CN" sz="2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381000" y="3810000"/>
            <a:ext cx="83423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uk-UA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Крок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：</a:t>
            </a:r>
            <a:r>
              <a:rPr lang="uk-UA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Закрийте анти-вірусне ПЗ (</a:t>
            </a:r>
            <a:r>
              <a:rPr lang="uk-UA" altLang="zh-CN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наприкоад</a:t>
            </a:r>
            <a:r>
              <a:rPr lang="uk-UA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   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360</a:t>
            </a:r>
            <a:r>
              <a:rPr lang="uk-UA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та відкрийте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TouchDriver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r>
              <a:rPr lang="uk-UA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Ви можете це зробити таким шляхом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endParaRPr lang="en-US" altLang="zh-CN" sz="2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Start ﹥ Program ﹥ INTECH IWB ﹥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TouchDriver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endParaRPr lang="zh-CN" altLang="en-US" sz="2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9" name="图片 18" descr="intech iwb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060848"/>
            <a:ext cx="864096" cy="864096"/>
          </a:xfrm>
          <a:prstGeom prst="rect">
            <a:avLst/>
          </a:prstGeom>
        </p:spPr>
      </p:pic>
      <p:pic>
        <p:nvPicPr>
          <p:cNvPr id="22" name="图片 21" descr="driver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924944"/>
            <a:ext cx="648072" cy="648072"/>
          </a:xfrm>
          <a:prstGeom prst="rect">
            <a:avLst/>
          </a:prstGeom>
        </p:spPr>
      </p:pic>
      <p:pic>
        <p:nvPicPr>
          <p:cNvPr id="30" name="图片 29" descr="360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3711183"/>
            <a:ext cx="609524" cy="736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/>
      <p:bldP spid="25" grpId="0"/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H="1">
            <a:off x="4514920" y="-531440"/>
            <a:ext cx="197" cy="1136136"/>
          </a:xfrm>
          <a:prstGeom prst="line">
            <a:avLst/>
          </a:prstGeom>
          <a:ln w="38100" cmpd="sng">
            <a:solidFill>
              <a:srgbClr val="512D5F"/>
            </a:solidFill>
            <a:prstDash val="solid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H="1">
            <a:off x="4099142" y="2389691"/>
            <a:ext cx="816827" cy="15126"/>
          </a:xfrm>
          <a:prstGeom prst="line">
            <a:avLst/>
          </a:prstGeom>
          <a:ln w="38100" cmpd="sng">
            <a:solidFill>
              <a:srgbClr val="512D5F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2"/>
          <p:cNvSpPr txBox="1">
            <a:spLocks/>
          </p:cNvSpPr>
          <p:nvPr/>
        </p:nvSpPr>
        <p:spPr>
          <a:xfrm>
            <a:off x="5004048" y="764704"/>
            <a:ext cx="3258361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12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2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smtClean="0">
                <a:solidFill>
                  <a:srgbClr val="D5535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rPr>
              <a:t>05 Microsoft Office </a:t>
            </a:r>
            <a:endParaRPr lang="uk-UA" altLang="zh-CN" sz="2000" b="1" dirty="0" smtClean="0">
              <a:solidFill>
                <a:srgbClr val="D55353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  <a:sym typeface="冬青黑体简体中文 W3" panose="020B0300000000000000" pitchFamily="34" charset="-122"/>
            </a:endParaRPr>
          </a:p>
          <a:p>
            <a:r>
              <a:rPr lang="uk-UA" altLang="zh-CN" sz="19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冬青黑体简体中文 W3" panose="020B0300000000000000" pitchFamily="34" charset="-122"/>
                <a:cs typeface="Times New Roman" pitchFamily="18" charset="0"/>
                <a:sym typeface="冬青黑体简体中文 W3" panose="020B0300000000000000" pitchFamily="34" charset="-122"/>
              </a:rPr>
              <a:t>дозволяє імпортувати файли </a:t>
            </a:r>
            <a:r>
              <a:rPr lang="en-US" altLang="zh-CN" sz="19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冬青黑体简体中文 W3" panose="020B0300000000000000" pitchFamily="34" charset="-122"/>
                <a:cs typeface="Times New Roman" pitchFamily="18" charset="0"/>
                <a:sym typeface="冬青黑体简体中文 W3" panose="020B0300000000000000" pitchFamily="34" charset="-122"/>
              </a:rPr>
              <a:t>Word, Excel </a:t>
            </a:r>
            <a:r>
              <a:rPr lang="uk-UA" altLang="zh-CN" sz="19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冬青黑体简体中文 W3" panose="020B0300000000000000" pitchFamily="34" charset="-122"/>
                <a:cs typeface="Times New Roman" pitchFamily="18" charset="0"/>
                <a:sym typeface="冬青黑体简体中文 W3" panose="020B0300000000000000" pitchFamily="34" charset="-122"/>
              </a:rPr>
              <a:t>у програму</a:t>
            </a:r>
            <a:r>
              <a:rPr lang="en-US" altLang="zh-CN" sz="19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冬青黑体简体中文 W3" panose="020B0300000000000000" pitchFamily="34" charset="-122"/>
                <a:cs typeface="Times New Roman" pitchFamily="18" charset="0"/>
                <a:sym typeface="冬青黑体简体中文 W3" panose="020B0300000000000000" pitchFamily="34" charset="-122"/>
              </a:rPr>
              <a:t>.</a:t>
            </a:r>
            <a:endParaRPr lang="zh-CN" altLang="en-US" sz="19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冬青黑体简体中文 W3" panose="020B0300000000000000" pitchFamily="34" charset="-122"/>
              <a:cs typeface="Times New Roman" pitchFamily="18" charset="0"/>
              <a:sym typeface="冬青黑体简体中文 W3" panose="020B0300000000000000" pitchFamily="34" charset="-122"/>
            </a:endParaRPr>
          </a:p>
        </p:txBody>
      </p:sp>
      <p:sp>
        <p:nvSpPr>
          <p:cNvPr id="43" name="Text Placeholder 2"/>
          <p:cNvSpPr txBox="1">
            <a:spLocks/>
          </p:cNvSpPr>
          <p:nvPr/>
        </p:nvSpPr>
        <p:spPr>
          <a:xfrm>
            <a:off x="1421062" y="3065914"/>
            <a:ext cx="2549530" cy="1083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12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2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8000" b="1" dirty="0" smtClean="0">
                <a:solidFill>
                  <a:srgbClr val="D5535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rPr>
              <a:t>06 PDF </a:t>
            </a:r>
            <a:endParaRPr lang="uk-UA" altLang="zh-CN" sz="8000" b="1" dirty="0" smtClean="0">
              <a:solidFill>
                <a:srgbClr val="D55353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  <a:sym typeface="冬青黑体简体中文 W3" panose="020B0300000000000000" pitchFamily="34" charset="-122"/>
            </a:endParaRPr>
          </a:p>
          <a:p>
            <a:pPr algn="r"/>
            <a:r>
              <a:rPr lang="uk-UA" altLang="zh-CN" sz="7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冬青黑体简体中文 W3" panose="020B0300000000000000" pitchFamily="34" charset="-122"/>
                <a:cs typeface="Times New Roman" pitchFamily="18" charset="0"/>
                <a:sym typeface="冬青黑体简体中文 W3" panose="020B0300000000000000" pitchFamily="34" charset="-122"/>
              </a:rPr>
              <a:t>дозволяє імпортувати </a:t>
            </a:r>
            <a:r>
              <a:rPr lang="en-US" altLang="zh-CN" sz="7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冬青黑体简体中文 W3" panose="020B0300000000000000" pitchFamily="34" charset="-122"/>
                <a:cs typeface="Times New Roman" pitchFamily="18" charset="0"/>
                <a:sym typeface="冬青黑体简体中文 W3" panose="020B0300000000000000" pitchFamily="34" charset="-122"/>
              </a:rPr>
              <a:t>PDF</a:t>
            </a:r>
            <a:r>
              <a:rPr lang="uk-UA" altLang="zh-CN" sz="7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冬青黑体简体中文 W3" panose="020B0300000000000000" pitchFamily="34" charset="-122"/>
                <a:cs typeface="Times New Roman" pitchFamily="18" charset="0"/>
                <a:sym typeface="冬青黑体简体中文 W3" panose="020B0300000000000000" pitchFamily="34" charset="-122"/>
              </a:rPr>
              <a:t>-файли у програму</a:t>
            </a:r>
            <a:endParaRPr lang="zh-CN" altLang="en-US" sz="7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冬青黑体简体中文 W3" panose="020B0300000000000000" pitchFamily="34" charset="-122"/>
              <a:cs typeface="Times New Roman" pitchFamily="18" charset="0"/>
              <a:sym typeface="冬青黑体简体中文 W3" panose="020B0300000000000000" pitchFamily="34" charset="-122"/>
            </a:endParaRPr>
          </a:p>
        </p:txBody>
      </p:sp>
      <p:sp>
        <p:nvSpPr>
          <p:cNvPr id="45" name="Freeform 693"/>
          <p:cNvSpPr>
            <a:spLocks noEditPoints="1"/>
          </p:cNvSpPr>
          <p:nvPr/>
        </p:nvSpPr>
        <p:spPr bwMode="auto">
          <a:xfrm>
            <a:off x="4139952" y="2996952"/>
            <a:ext cx="720080" cy="1008112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64 w 128"/>
              <a:gd name="T11" fmla="*/ 118 h 128"/>
              <a:gd name="T12" fmla="*/ 10 w 128"/>
              <a:gd name="T13" fmla="*/ 64 h 128"/>
              <a:gd name="T14" fmla="*/ 64 w 128"/>
              <a:gd name="T15" fmla="*/ 10 h 128"/>
              <a:gd name="T16" fmla="*/ 118 w 128"/>
              <a:gd name="T17" fmla="*/ 64 h 128"/>
              <a:gd name="T18" fmla="*/ 64 w 128"/>
              <a:gd name="T19" fmla="*/ 11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18"/>
                </a:moveTo>
                <a:cubicBezTo>
                  <a:pt x="34" y="118"/>
                  <a:pt x="10" y="94"/>
                  <a:pt x="10" y="64"/>
                </a:cubicBezTo>
                <a:cubicBezTo>
                  <a:pt x="10" y="34"/>
                  <a:pt x="34" y="10"/>
                  <a:pt x="64" y="10"/>
                </a:cubicBezTo>
                <a:cubicBezTo>
                  <a:pt x="94" y="10"/>
                  <a:pt x="118" y="34"/>
                  <a:pt x="118" y="64"/>
                </a:cubicBezTo>
                <a:cubicBezTo>
                  <a:pt x="118" y="94"/>
                  <a:pt x="94" y="118"/>
                  <a:pt x="64" y="118"/>
                </a:cubicBezTo>
                <a:close/>
              </a:path>
            </a:pathLst>
          </a:custGeom>
          <a:solidFill>
            <a:srgbClr val="F15A5A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冬青黑体简体中文 W3" panose="020B0300000000000000" pitchFamily="34" charset="-122"/>
              <a:ea typeface="冬青黑体简体中文 W3" panose="020B0300000000000000" pitchFamily="34" charset="-122"/>
              <a:sym typeface="冬青黑体简体中文 W3" panose="020B0300000000000000" pitchFamily="34" charset="-122"/>
            </a:endParaRPr>
          </a:p>
        </p:txBody>
      </p:sp>
      <p:sp>
        <p:nvSpPr>
          <p:cNvPr id="48" name="Freeform 950"/>
          <p:cNvSpPr>
            <a:spLocks noEditPoints="1"/>
          </p:cNvSpPr>
          <p:nvPr/>
        </p:nvSpPr>
        <p:spPr bwMode="auto">
          <a:xfrm>
            <a:off x="4139952" y="764704"/>
            <a:ext cx="720080" cy="1008112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64 w 128"/>
              <a:gd name="T11" fmla="*/ 118 h 128"/>
              <a:gd name="T12" fmla="*/ 10 w 128"/>
              <a:gd name="T13" fmla="*/ 64 h 128"/>
              <a:gd name="T14" fmla="*/ 64 w 128"/>
              <a:gd name="T15" fmla="*/ 10 h 128"/>
              <a:gd name="T16" fmla="*/ 118 w 128"/>
              <a:gd name="T17" fmla="*/ 64 h 128"/>
              <a:gd name="T18" fmla="*/ 64 w 128"/>
              <a:gd name="T19" fmla="*/ 11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18"/>
                </a:moveTo>
                <a:cubicBezTo>
                  <a:pt x="34" y="118"/>
                  <a:pt x="10" y="94"/>
                  <a:pt x="10" y="64"/>
                </a:cubicBezTo>
                <a:cubicBezTo>
                  <a:pt x="10" y="34"/>
                  <a:pt x="34" y="10"/>
                  <a:pt x="64" y="10"/>
                </a:cubicBezTo>
                <a:cubicBezTo>
                  <a:pt x="94" y="10"/>
                  <a:pt x="118" y="34"/>
                  <a:pt x="118" y="64"/>
                </a:cubicBezTo>
                <a:cubicBezTo>
                  <a:pt x="118" y="94"/>
                  <a:pt x="94" y="118"/>
                  <a:pt x="64" y="118"/>
                </a:cubicBezTo>
                <a:close/>
              </a:path>
            </a:pathLst>
          </a:custGeom>
          <a:solidFill>
            <a:srgbClr val="F15A5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冬青黑体简体中文 W3" panose="020B0300000000000000" pitchFamily="34" charset="-122"/>
              <a:ea typeface="冬青黑体简体中文 W3" panose="020B0300000000000000" pitchFamily="34" charset="-122"/>
              <a:sym typeface="冬青黑体简体中文 W3" panose="020B0300000000000000" pitchFamily="34" charset="-122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16200000" flipH="1">
            <a:off x="4188268" y="4460805"/>
            <a:ext cx="641452" cy="18003"/>
          </a:xfrm>
          <a:prstGeom prst="line">
            <a:avLst/>
          </a:prstGeom>
          <a:ln w="38100" cmpd="sng">
            <a:solidFill>
              <a:srgbClr val="512D5F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"/>
          <p:cNvGrpSpPr/>
          <p:nvPr/>
        </p:nvGrpSpPr>
        <p:grpSpPr>
          <a:xfrm>
            <a:off x="4211960" y="4941168"/>
            <a:ext cx="645194" cy="990600"/>
            <a:chOff x="5591944" y="4365104"/>
            <a:chExt cx="860259" cy="990600"/>
          </a:xfrm>
        </p:grpSpPr>
        <p:sp>
          <p:nvSpPr>
            <p:cNvPr id="54" name="Freeform 53"/>
            <p:cNvSpPr/>
            <p:nvPr/>
          </p:nvSpPr>
          <p:spPr>
            <a:xfrm rot="16200000">
              <a:off x="5526774" y="4430274"/>
              <a:ext cx="990600" cy="860259"/>
            </a:xfrm>
            <a:custGeom>
              <a:avLst/>
              <a:gdLst>
                <a:gd name="connsiteX0" fmla="*/ 3860800 w 3860800"/>
                <a:gd name="connsiteY0" fmla="*/ 1676400 h 3352800"/>
                <a:gd name="connsiteX1" fmla="*/ 2893065 w 3860800"/>
                <a:gd name="connsiteY1" fmla="*/ 3352800 h 3352800"/>
                <a:gd name="connsiteX2" fmla="*/ 967735 w 3860800"/>
                <a:gd name="connsiteY2" fmla="*/ 3352800 h 3352800"/>
                <a:gd name="connsiteX3" fmla="*/ 0 w 3860800"/>
                <a:gd name="connsiteY3" fmla="*/ 1676400 h 3352800"/>
                <a:gd name="connsiteX4" fmla="*/ 967735 w 3860800"/>
                <a:gd name="connsiteY4" fmla="*/ 0 h 3352800"/>
                <a:gd name="connsiteX5" fmla="*/ 2893065 w 3860800"/>
                <a:gd name="connsiteY5" fmla="*/ 0 h 335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0800" h="3352800">
                  <a:moveTo>
                    <a:pt x="3860800" y="1676400"/>
                  </a:moveTo>
                  <a:lnTo>
                    <a:pt x="2893065" y="3352800"/>
                  </a:lnTo>
                  <a:lnTo>
                    <a:pt x="967735" y="3352800"/>
                  </a:lnTo>
                  <a:lnTo>
                    <a:pt x="0" y="1676400"/>
                  </a:lnTo>
                  <a:lnTo>
                    <a:pt x="967735" y="0"/>
                  </a:lnTo>
                  <a:lnTo>
                    <a:pt x="2893065" y="0"/>
                  </a:lnTo>
                  <a:close/>
                </a:path>
              </a:pathLst>
            </a:custGeom>
            <a:solidFill>
              <a:srgbClr val="F15A5A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endParaRPr>
            </a:p>
          </p:txBody>
        </p:sp>
        <p:grpSp>
          <p:nvGrpSpPr>
            <p:cNvPr id="5" name="Group 72"/>
            <p:cNvGrpSpPr/>
            <p:nvPr/>
          </p:nvGrpSpPr>
          <p:grpSpPr>
            <a:xfrm>
              <a:off x="5807968" y="4653135"/>
              <a:ext cx="425450" cy="382588"/>
              <a:chOff x="5540375" y="2898775"/>
              <a:chExt cx="425450" cy="382588"/>
            </a:xfrm>
            <a:solidFill>
              <a:schemeClr val="bg2"/>
            </a:solidFill>
          </p:grpSpPr>
          <p:sp>
            <p:nvSpPr>
              <p:cNvPr id="74" name="Freeform 85"/>
              <p:cNvSpPr>
                <a:spLocks noEditPoints="1"/>
              </p:cNvSpPr>
              <p:nvPr/>
            </p:nvSpPr>
            <p:spPr bwMode="auto">
              <a:xfrm>
                <a:off x="5540375" y="2898775"/>
                <a:ext cx="425450" cy="204788"/>
              </a:xfrm>
              <a:custGeom>
                <a:avLst/>
                <a:gdLst>
                  <a:gd name="T0" fmla="*/ 640 w 640"/>
                  <a:gd name="T1" fmla="*/ 0 h 307"/>
                  <a:gd name="T2" fmla="*/ 0 w 640"/>
                  <a:gd name="T3" fmla="*/ 288 h 307"/>
                  <a:gd name="T4" fmla="*/ 78 w 640"/>
                  <a:gd name="T5" fmla="*/ 213 h 307"/>
                  <a:gd name="T6" fmla="*/ 100 w 640"/>
                  <a:gd name="T7" fmla="*/ 166 h 307"/>
                  <a:gd name="T8" fmla="*/ 146 w 640"/>
                  <a:gd name="T9" fmla="*/ 147 h 307"/>
                  <a:gd name="T10" fmla="*/ 100 w 640"/>
                  <a:gd name="T11" fmla="*/ 121 h 307"/>
                  <a:gd name="T12" fmla="*/ 154 w 640"/>
                  <a:gd name="T13" fmla="*/ 102 h 307"/>
                  <a:gd name="T14" fmla="*/ 78 w 640"/>
                  <a:gd name="T15" fmla="*/ 213 h 307"/>
                  <a:gd name="T16" fmla="*/ 194 w 640"/>
                  <a:gd name="T17" fmla="*/ 213 h 307"/>
                  <a:gd name="T18" fmla="*/ 172 w 640"/>
                  <a:gd name="T19" fmla="*/ 102 h 307"/>
                  <a:gd name="T20" fmla="*/ 216 w 640"/>
                  <a:gd name="T21" fmla="*/ 213 h 307"/>
                  <a:gd name="T22" fmla="*/ 236 w 640"/>
                  <a:gd name="T23" fmla="*/ 140 h 307"/>
                  <a:gd name="T24" fmla="*/ 303 w 640"/>
                  <a:gd name="T25" fmla="*/ 213 h 307"/>
                  <a:gd name="T26" fmla="*/ 283 w 640"/>
                  <a:gd name="T27" fmla="*/ 102 h 307"/>
                  <a:gd name="T28" fmla="*/ 237 w 640"/>
                  <a:gd name="T29" fmla="*/ 102 h 307"/>
                  <a:gd name="T30" fmla="*/ 216 w 640"/>
                  <a:gd name="T31" fmla="*/ 213 h 307"/>
                  <a:gd name="T32" fmla="*/ 349 w 640"/>
                  <a:gd name="T33" fmla="*/ 213 h 307"/>
                  <a:gd name="T34" fmla="*/ 326 w 640"/>
                  <a:gd name="T35" fmla="*/ 102 h 307"/>
                  <a:gd name="T36" fmla="*/ 365 w 640"/>
                  <a:gd name="T37" fmla="*/ 177 h 307"/>
                  <a:gd name="T38" fmla="*/ 410 w 640"/>
                  <a:gd name="T39" fmla="*/ 215 h 307"/>
                  <a:gd name="T40" fmla="*/ 449 w 640"/>
                  <a:gd name="T41" fmla="*/ 198 h 307"/>
                  <a:gd name="T42" fmla="*/ 450 w 640"/>
                  <a:gd name="T43" fmla="*/ 163 h 307"/>
                  <a:gd name="T44" fmla="*/ 414 w 640"/>
                  <a:gd name="T45" fmla="*/ 144 h 307"/>
                  <a:gd name="T46" fmla="*/ 390 w 640"/>
                  <a:gd name="T47" fmla="*/ 129 h 307"/>
                  <a:gd name="T48" fmla="*/ 409 w 640"/>
                  <a:gd name="T49" fmla="*/ 119 h 307"/>
                  <a:gd name="T50" fmla="*/ 429 w 640"/>
                  <a:gd name="T51" fmla="*/ 135 h 307"/>
                  <a:gd name="T52" fmla="*/ 440 w 640"/>
                  <a:gd name="T53" fmla="*/ 109 h 307"/>
                  <a:gd name="T54" fmla="*/ 387 w 640"/>
                  <a:gd name="T55" fmla="*/ 104 h 307"/>
                  <a:gd name="T56" fmla="*/ 369 w 640"/>
                  <a:gd name="T57" fmla="*/ 131 h 307"/>
                  <a:gd name="T58" fmla="*/ 404 w 640"/>
                  <a:gd name="T59" fmla="*/ 164 h 307"/>
                  <a:gd name="T60" fmla="*/ 430 w 640"/>
                  <a:gd name="T61" fmla="*/ 174 h 307"/>
                  <a:gd name="T62" fmla="*/ 427 w 640"/>
                  <a:gd name="T63" fmla="*/ 191 h 307"/>
                  <a:gd name="T64" fmla="*/ 394 w 640"/>
                  <a:gd name="T65" fmla="*/ 191 h 307"/>
                  <a:gd name="T66" fmla="*/ 365 w 640"/>
                  <a:gd name="T67" fmla="*/ 177 h 307"/>
                  <a:gd name="T68" fmla="*/ 496 w 640"/>
                  <a:gd name="T69" fmla="*/ 213 h 307"/>
                  <a:gd name="T70" fmla="*/ 540 w 640"/>
                  <a:gd name="T71" fmla="*/ 164 h 307"/>
                  <a:gd name="T72" fmla="*/ 562 w 640"/>
                  <a:gd name="T73" fmla="*/ 213 h 307"/>
                  <a:gd name="T74" fmla="*/ 540 w 640"/>
                  <a:gd name="T75" fmla="*/ 102 h 307"/>
                  <a:gd name="T76" fmla="*/ 496 w 640"/>
                  <a:gd name="T77" fmla="*/ 146 h 307"/>
                  <a:gd name="T78" fmla="*/ 474 w 640"/>
                  <a:gd name="T79" fmla="*/ 102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0" h="307">
                    <a:moveTo>
                      <a:pt x="0" y="0"/>
                    </a:moveTo>
                    <a:cubicBezTo>
                      <a:pt x="213" y="24"/>
                      <a:pt x="427" y="22"/>
                      <a:pt x="640" y="0"/>
                    </a:cubicBezTo>
                    <a:cubicBezTo>
                      <a:pt x="640" y="96"/>
                      <a:pt x="640" y="192"/>
                      <a:pt x="640" y="288"/>
                    </a:cubicBezTo>
                    <a:cubicBezTo>
                      <a:pt x="421" y="307"/>
                      <a:pt x="208" y="306"/>
                      <a:pt x="0" y="288"/>
                    </a:cubicBezTo>
                    <a:cubicBezTo>
                      <a:pt x="0" y="192"/>
                      <a:pt x="0" y="96"/>
                      <a:pt x="0" y="0"/>
                    </a:cubicBezTo>
                    <a:close/>
                    <a:moveTo>
                      <a:pt x="78" y="213"/>
                    </a:moveTo>
                    <a:cubicBezTo>
                      <a:pt x="100" y="213"/>
                      <a:pt x="100" y="213"/>
                      <a:pt x="100" y="213"/>
                    </a:cubicBezTo>
                    <a:cubicBezTo>
                      <a:pt x="100" y="166"/>
                      <a:pt x="100" y="166"/>
                      <a:pt x="100" y="166"/>
                    </a:cubicBezTo>
                    <a:cubicBezTo>
                      <a:pt x="146" y="166"/>
                      <a:pt x="146" y="166"/>
                      <a:pt x="146" y="166"/>
                    </a:cubicBezTo>
                    <a:cubicBezTo>
                      <a:pt x="146" y="147"/>
                      <a:pt x="146" y="147"/>
                      <a:pt x="146" y="147"/>
                    </a:cubicBezTo>
                    <a:cubicBezTo>
                      <a:pt x="100" y="147"/>
                      <a:pt x="100" y="147"/>
                      <a:pt x="100" y="147"/>
                    </a:cubicBezTo>
                    <a:cubicBezTo>
                      <a:pt x="100" y="121"/>
                      <a:pt x="100" y="121"/>
                      <a:pt x="100" y="121"/>
                    </a:cubicBezTo>
                    <a:cubicBezTo>
                      <a:pt x="154" y="121"/>
                      <a:pt x="154" y="121"/>
                      <a:pt x="154" y="121"/>
                    </a:cubicBezTo>
                    <a:cubicBezTo>
                      <a:pt x="154" y="102"/>
                      <a:pt x="154" y="102"/>
                      <a:pt x="154" y="102"/>
                    </a:cubicBezTo>
                    <a:cubicBezTo>
                      <a:pt x="78" y="102"/>
                      <a:pt x="78" y="102"/>
                      <a:pt x="78" y="102"/>
                    </a:cubicBezTo>
                    <a:cubicBezTo>
                      <a:pt x="78" y="213"/>
                      <a:pt x="78" y="213"/>
                      <a:pt x="78" y="213"/>
                    </a:cubicBezTo>
                    <a:close/>
                    <a:moveTo>
                      <a:pt x="172" y="213"/>
                    </a:moveTo>
                    <a:cubicBezTo>
                      <a:pt x="194" y="213"/>
                      <a:pt x="194" y="213"/>
                      <a:pt x="194" y="213"/>
                    </a:cubicBezTo>
                    <a:cubicBezTo>
                      <a:pt x="194" y="102"/>
                      <a:pt x="194" y="102"/>
                      <a:pt x="194" y="102"/>
                    </a:cubicBezTo>
                    <a:cubicBezTo>
                      <a:pt x="172" y="102"/>
                      <a:pt x="172" y="102"/>
                      <a:pt x="172" y="102"/>
                    </a:cubicBezTo>
                    <a:cubicBezTo>
                      <a:pt x="172" y="213"/>
                      <a:pt x="172" y="213"/>
                      <a:pt x="172" y="213"/>
                    </a:cubicBezTo>
                    <a:close/>
                    <a:moveTo>
                      <a:pt x="216" y="213"/>
                    </a:moveTo>
                    <a:cubicBezTo>
                      <a:pt x="236" y="213"/>
                      <a:pt x="236" y="213"/>
                      <a:pt x="236" y="213"/>
                    </a:cubicBezTo>
                    <a:cubicBezTo>
                      <a:pt x="236" y="140"/>
                      <a:pt x="236" y="140"/>
                      <a:pt x="236" y="140"/>
                    </a:cubicBezTo>
                    <a:cubicBezTo>
                      <a:pt x="281" y="213"/>
                      <a:pt x="281" y="213"/>
                      <a:pt x="281" y="213"/>
                    </a:cubicBezTo>
                    <a:cubicBezTo>
                      <a:pt x="303" y="213"/>
                      <a:pt x="303" y="213"/>
                      <a:pt x="303" y="213"/>
                    </a:cubicBezTo>
                    <a:cubicBezTo>
                      <a:pt x="303" y="102"/>
                      <a:pt x="303" y="102"/>
                      <a:pt x="303" y="102"/>
                    </a:cubicBezTo>
                    <a:cubicBezTo>
                      <a:pt x="283" y="102"/>
                      <a:pt x="283" y="102"/>
                      <a:pt x="283" y="102"/>
                    </a:cubicBezTo>
                    <a:cubicBezTo>
                      <a:pt x="283" y="176"/>
                      <a:pt x="283" y="176"/>
                      <a:pt x="283" y="176"/>
                    </a:cubicBezTo>
                    <a:cubicBezTo>
                      <a:pt x="237" y="102"/>
                      <a:pt x="237" y="102"/>
                      <a:pt x="237" y="102"/>
                    </a:cubicBezTo>
                    <a:cubicBezTo>
                      <a:pt x="216" y="102"/>
                      <a:pt x="216" y="102"/>
                      <a:pt x="216" y="102"/>
                    </a:cubicBezTo>
                    <a:cubicBezTo>
                      <a:pt x="216" y="213"/>
                      <a:pt x="216" y="213"/>
                      <a:pt x="216" y="213"/>
                    </a:cubicBezTo>
                    <a:close/>
                    <a:moveTo>
                      <a:pt x="326" y="213"/>
                    </a:moveTo>
                    <a:cubicBezTo>
                      <a:pt x="349" y="213"/>
                      <a:pt x="349" y="213"/>
                      <a:pt x="349" y="213"/>
                    </a:cubicBezTo>
                    <a:cubicBezTo>
                      <a:pt x="349" y="102"/>
                      <a:pt x="349" y="102"/>
                      <a:pt x="349" y="102"/>
                    </a:cubicBezTo>
                    <a:cubicBezTo>
                      <a:pt x="326" y="102"/>
                      <a:pt x="326" y="102"/>
                      <a:pt x="326" y="102"/>
                    </a:cubicBezTo>
                    <a:cubicBezTo>
                      <a:pt x="326" y="213"/>
                      <a:pt x="326" y="213"/>
                      <a:pt x="326" y="213"/>
                    </a:cubicBezTo>
                    <a:close/>
                    <a:moveTo>
                      <a:pt x="365" y="177"/>
                    </a:moveTo>
                    <a:cubicBezTo>
                      <a:pt x="366" y="189"/>
                      <a:pt x="370" y="199"/>
                      <a:pt x="378" y="205"/>
                    </a:cubicBezTo>
                    <a:cubicBezTo>
                      <a:pt x="385" y="212"/>
                      <a:pt x="396" y="215"/>
                      <a:pt x="410" y="215"/>
                    </a:cubicBezTo>
                    <a:cubicBezTo>
                      <a:pt x="420" y="215"/>
                      <a:pt x="428" y="213"/>
                      <a:pt x="434" y="211"/>
                    </a:cubicBezTo>
                    <a:cubicBezTo>
                      <a:pt x="441" y="208"/>
                      <a:pt x="446" y="204"/>
                      <a:pt x="449" y="198"/>
                    </a:cubicBezTo>
                    <a:cubicBezTo>
                      <a:pt x="453" y="193"/>
                      <a:pt x="455" y="187"/>
                      <a:pt x="455" y="181"/>
                    </a:cubicBezTo>
                    <a:cubicBezTo>
                      <a:pt x="455" y="174"/>
                      <a:pt x="453" y="168"/>
                      <a:pt x="450" y="163"/>
                    </a:cubicBezTo>
                    <a:cubicBezTo>
                      <a:pt x="447" y="158"/>
                      <a:pt x="443" y="154"/>
                      <a:pt x="438" y="152"/>
                    </a:cubicBezTo>
                    <a:cubicBezTo>
                      <a:pt x="433" y="149"/>
                      <a:pt x="425" y="146"/>
                      <a:pt x="414" y="144"/>
                    </a:cubicBezTo>
                    <a:cubicBezTo>
                      <a:pt x="403" y="141"/>
                      <a:pt x="396" y="139"/>
                      <a:pt x="393" y="136"/>
                    </a:cubicBezTo>
                    <a:cubicBezTo>
                      <a:pt x="391" y="134"/>
                      <a:pt x="390" y="132"/>
                      <a:pt x="390" y="129"/>
                    </a:cubicBezTo>
                    <a:cubicBezTo>
                      <a:pt x="390" y="127"/>
                      <a:pt x="391" y="124"/>
                      <a:pt x="393" y="123"/>
                    </a:cubicBezTo>
                    <a:cubicBezTo>
                      <a:pt x="397" y="120"/>
                      <a:pt x="402" y="119"/>
                      <a:pt x="409" y="119"/>
                    </a:cubicBezTo>
                    <a:cubicBezTo>
                      <a:pt x="415" y="119"/>
                      <a:pt x="420" y="120"/>
                      <a:pt x="423" y="122"/>
                    </a:cubicBezTo>
                    <a:cubicBezTo>
                      <a:pt x="426" y="125"/>
                      <a:pt x="428" y="129"/>
                      <a:pt x="429" y="135"/>
                    </a:cubicBezTo>
                    <a:cubicBezTo>
                      <a:pt x="452" y="134"/>
                      <a:pt x="452" y="134"/>
                      <a:pt x="452" y="134"/>
                    </a:cubicBezTo>
                    <a:cubicBezTo>
                      <a:pt x="451" y="123"/>
                      <a:pt x="447" y="115"/>
                      <a:pt x="440" y="109"/>
                    </a:cubicBezTo>
                    <a:cubicBezTo>
                      <a:pt x="433" y="103"/>
                      <a:pt x="423" y="100"/>
                      <a:pt x="409" y="100"/>
                    </a:cubicBezTo>
                    <a:cubicBezTo>
                      <a:pt x="400" y="100"/>
                      <a:pt x="393" y="101"/>
                      <a:pt x="387" y="104"/>
                    </a:cubicBezTo>
                    <a:cubicBezTo>
                      <a:pt x="381" y="106"/>
                      <a:pt x="377" y="110"/>
                      <a:pt x="373" y="115"/>
                    </a:cubicBezTo>
                    <a:cubicBezTo>
                      <a:pt x="370" y="120"/>
                      <a:pt x="369" y="125"/>
                      <a:pt x="369" y="131"/>
                    </a:cubicBezTo>
                    <a:cubicBezTo>
                      <a:pt x="369" y="140"/>
                      <a:pt x="372" y="147"/>
                      <a:pt x="379" y="153"/>
                    </a:cubicBezTo>
                    <a:cubicBezTo>
                      <a:pt x="384" y="158"/>
                      <a:pt x="392" y="161"/>
                      <a:pt x="404" y="164"/>
                    </a:cubicBezTo>
                    <a:cubicBezTo>
                      <a:pt x="413" y="167"/>
                      <a:pt x="419" y="168"/>
                      <a:pt x="422" y="169"/>
                    </a:cubicBezTo>
                    <a:cubicBezTo>
                      <a:pt x="426" y="170"/>
                      <a:pt x="428" y="172"/>
                      <a:pt x="430" y="174"/>
                    </a:cubicBezTo>
                    <a:cubicBezTo>
                      <a:pt x="432" y="176"/>
                      <a:pt x="432" y="178"/>
                      <a:pt x="432" y="181"/>
                    </a:cubicBezTo>
                    <a:cubicBezTo>
                      <a:pt x="432" y="185"/>
                      <a:pt x="430" y="188"/>
                      <a:pt x="427" y="191"/>
                    </a:cubicBezTo>
                    <a:cubicBezTo>
                      <a:pt x="423" y="194"/>
                      <a:pt x="418" y="196"/>
                      <a:pt x="411" y="196"/>
                    </a:cubicBezTo>
                    <a:cubicBezTo>
                      <a:pt x="404" y="196"/>
                      <a:pt x="398" y="194"/>
                      <a:pt x="394" y="191"/>
                    </a:cubicBezTo>
                    <a:cubicBezTo>
                      <a:pt x="390" y="187"/>
                      <a:pt x="388" y="182"/>
                      <a:pt x="386" y="175"/>
                    </a:cubicBezTo>
                    <a:cubicBezTo>
                      <a:pt x="365" y="177"/>
                      <a:pt x="365" y="177"/>
                      <a:pt x="365" y="177"/>
                    </a:cubicBezTo>
                    <a:close/>
                    <a:moveTo>
                      <a:pt x="474" y="213"/>
                    </a:moveTo>
                    <a:cubicBezTo>
                      <a:pt x="496" y="213"/>
                      <a:pt x="496" y="213"/>
                      <a:pt x="496" y="213"/>
                    </a:cubicBezTo>
                    <a:cubicBezTo>
                      <a:pt x="496" y="164"/>
                      <a:pt x="496" y="164"/>
                      <a:pt x="496" y="164"/>
                    </a:cubicBezTo>
                    <a:cubicBezTo>
                      <a:pt x="540" y="164"/>
                      <a:pt x="540" y="164"/>
                      <a:pt x="540" y="164"/>
                    </a:cubicBezTo>
                    <a:cubicBezTo>
                      <a:pt x="540" y="213"/>
                      <a:pt x="540" y="213"/>
                      <a:pt x="540" y="213"/>
                    </a:cubicBezTo>
                    <a:cubicBezTo>
                      <a:pt x="562" y="213"/>
                      <a:pt x="562" y="213"/>
                      <a:pt x="562" y="213"/>
                    </a:cubicBezTo>
                    <a:cubicBezTo>
                      <a:pt x="562" y="102"/>
                      <a:pt x="562" y="102"/>
                      <a:pt x="562" y="102"/>
                    </a:cubicBezTo>
                    <a:cubicBezTo>
                      <a:pt x="540" y="102"/>
                      <a:pt x="540" y="102"/>
                      <a:pt x="540" y="102"/>
                    </a:cubicBezTo>
                    <a:cubicBezTo>
                      <a:pt x="540" y="146"/>
                      <a:pt x="540" y="146"/>
                      <a:pt x="540" y="146"/>
                    </a:cubicBezTo>
                    <a:cubicBezTo>
                      <a:pt x="496" y="146"/>
                      <a:pt x="496" y="146"/>
                      <a:pt x="496" y="146"/>
                    </a:cubicBezTo>
                    <a:cubicBezTo>
                      <a:pt x="496" y="102"/>
                      <a:pt x="496" y="102"/>
                      <a:pt x="496" y="102"/>
                    </a:cubicBezTo>
                    <a:cubicBezTo>
                      <a:pt x="474" y="102"/>
                      <a:pt x="474" y="102"/>
                      <a:pt x="474" y="102"/>
                    </a:cubicBezTo>
                    <a:lnTo>
                      <a:pt x="474" y="2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冬青黑体简体中文 W3" panose="020B0300000000000000" pitchFamily="34" charset="-122"/>
                  <a:ea typeface="冬青黑体简体中文 W3" panose="020B0300000000000000" pitchFamily="34" charset="-122"/>
                  <a:sym typeface="冬青黑体简体中文 W3" panose="020B0300000000000000" pitchFamily="34" charset="-122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/>
            </p:nvSpPr>
            <p:spPr bwMode="auto">
              <a:xfrm>
                <a:off x="5551488" y="3106738"/>
                <a:ext cx="25400" cy="174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冬青黑体简体中文 W3" panose="020B0300000000000000" pitchFamily="34" charset="-122"/>
                  <a:ea typeface="冬青黑体简体中文 W3" panose="020B0300000000000000" pitchFamily="34" charset="-122"/>
                  <a:sym typeface="冬青黑体简体中文 W3" panose="020B0300000000000000" pitchFamily="34" charset="-122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/>
            </p:nvSpPr>
            <p:spPr bwMode="auto">
              <a:xfrm>
                <a:off x="5930900" y="3106738"/>
                <a:ext cx="23813" cy="174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冬青黑体简体中文 W3" panose="020B0300000000000000" pitchFamily="34" charset="-122"/>
                  <a:ea typeface="冬青黑体简体中文 W3" panose="020B0300000000000000" pitchFamily="34" charset="-122"/>
                  <a:sym typeface="冬青黑体简体中文 W3" panose="020B0300000000000000" pitchFamily="34" charset="-122"/>
                </a:endParaRPr>
              </a:p>
            </p:txBody>
          </p:sp>
        </p:grp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980728"/>
            <a:ext cx="442551" cy="59006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40968"/>
            <a:ext cx="540060" cy="720080"/>
          </a:xfrm>
          <a:prstGeom prst="rect">
            <a:avLst/>
          </a:prstGeom>
        </p:spPr>
      </p:pic>
      <p:sp>
        <p:nvSpPr>
          <p:cNvPr id="30" name="任意多边形 90"/>
          <p:cNvSpPr>
            <a:spLocks noChangeArrowheads="1"/>
          </p:cNvSpPr>
          <p:nvPr/>
        </p:nvSpPr>
        <p:spPr bwMode="auto">
          <a:xfrm>
            <a:off x="0" y="4941168"/>
            <a:ext cx="858838" cy="1647825"/>
          </a:xfrm>
          <a:custGeom>
            <a:avLst/>
            <a:gdLst>
              <a:gd name="T0" fmla="*/ 34821 w 858639"/>
              <a:gd name="T1" fmla="*/ 0 h 1647670"/>
              <a:gd name="T2" fmla="*/ 859037 w 858639"/>
              <a:gd name="T3" fmla="*/ 823991 h 1647670"/>
              <a:gd name="T4" fmla="*/ 34821 w 858639"/>
              <a:gd name="T5" fmla="*/ 1647980 h 1647670"/>
              <a:gd name="T6" fmla="*/ 0 w 858639"/>
              <a:gd name="T7" fmla="*/ 1646223 h 1647670"/>
              <a:gd name="T8" fmla="*/ 0 w 858639"/>
              <a:gd name="T9" fmla="*/ 1758 h 16476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8639"/>
              <a:gd name="T16" fmla="*/ 0 h 1647670"/>
              <a:gd name="T17" fmla="*/ 858639 w 858639"/>
              <a:gd name="T18" fmla="*/ 1647670 h 16476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8639" h="1647670">
                <a:moveTo>
                  <a:pt x="34805" y="0"/>
                </a:moveTo>
                <a:cubicBezTo>
                  <a:pt x="489796" y="0"/>
                  <a:pt x="858639" y="368843"/>
                  <a:pt x="858639" y="823835"/>
                </a:cubicBezTo>
                <a:cubicBezTo>
                  <a:pt x="858639" y="1278827"/>
                  <a:pt x="489796" y="1647670"/>
                  <a:pt x="34805" y="1647670"/>
                </a:cubicBezTo>
                <a:lnTo>
                  <a:pt x="0" y="1645913"/>
                </a:lnTo>
                <a:lnTo>
                  <a:pt x="0" y="1758"/>
                </a:lnTo>
                <a:lnTo>
                  <a:pt x="34805" y="0"/>
                </a:lnTo>
                <a:close/>
              </a:path>
            </a:pathLst>
          </a:custGeom>
          <a:solidFill>
            <a:srgbClr val="F67280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1" name="任意多边形 94"/>
          <p:cNvSpPr>
            <a:spLocks noChangeArrowheads="1"/>
          </p:cNvSpPr>
          <p:nvPr/>
        </p:nvSpPr>
        <p:spPr bwMode="auto">
          <a:xfrm>
            <a:off x="0" y="5517232"/>
            <a:ext cx="327025" cy="627063"/>
          </a:xfrm>
          <a:custGeom>
            <a:avLst/>
            <a:gdLst>
              <a:gd name="T0" fmla="*/ 5049 w 858639"/>
              <a:gd name="T1" fmla="*/ 0 h 1647670"/>
              <a:gd name="T2" fmla="*/ 124552 w 858639"/>
              <a:gd name="T3" fmla="*/ 119323 h 1647670"/>
              <a:gd name="T4" fmla="*/ 5049 w 858639"/>
              <a:gd name="T5" fmla="*/ 238645 h 1647670"/>
              <a:gd name="T6" fmla="*/ 0 w 858639"/>
              <a:gd name="T7" fmla="*/ 238390 h 1647670"/>
              <a:gd name="T8" fmla="*/ 0 w 858639"/>
              <a:gd name="T9" fmla="*/ 255 h 16476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8639"/>
              <a:gd name="T16" fmla="*/ 0 h 1647670"/>
              <a:gd name="T17" fmla="*/ 858639 w 858639"/>
              <a:gd name="T18" fmla="*/ 1647670 h 16476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8639" h="1647670">
                <a:moveTo>
                  <a:pt x="34805" y="0"/>
                </a:moveTo>
                <a:cubicBezTo>
                  <a:pt x="489796" y="0"/>
                  <a:pt x="858639" y="368843"/>
                  <a:pt x="858639" y="823835"/>
                </a:cubicBezTo>
                <a:cubicBezTo>
                  <a:pt x="858639" y="1278827"/>
                  <a:pt x="489796" y="1647670"/>
                  <a:pt x="34805" y="1647670"/>
                </a:cubicBezTo>
                <a:lnTo>
                  <a:pt x="0" y="1645913"/>
                </a:lnTo>
                <a:lnTo>
                  <a:pt x="0" y="1758"/>
                </a:lnTo>
                <a:lnTo>
                  <a:pt x="34805" y="0"/>
                </a:lnTo>
                <a:close/>
              </a:path>
            </a:pathLst>
          </a:custGeom>
          <a:solidFill>
            <a:srgbClr val="F23648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2" name="椭圆 16"/>
          <p:cNvSpPr>
            <a:spLocks noChangeArrowheads="1"/>
          </p:cNvSpPr>
          <p:nvPr/>
        </p:nvSpPr>
        <p:spPr bwMode="auto">
          <a:xfrm>
            <a:off x="323528" y="6021288"/>
            <a:ext cx="1155700" cy="1157287"/>
          </a:xfrm>
          <a:prstGeom prst="ellipse">
            <a:avLst/>
          </a:prstGeom>
          <a:solidFill>
            <a:srgbClr val="F37847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3" name="椭圆 91"/>
          <p:cNvSpPr>
            <a:spLocks noChangeArrowheads="1"/>
          </p:cNvSpPr>
          <p:nvPr/>
        </p:nvSpPr>
        <p:spPr bwMode="auto">
          <a:xfrm>
            <a:off x="395536" y="5301208"/>
            <a:ext cx="1025525" cy="1025525"/>
          </a:xfrm>
          <a:prstGeom prst="ellipse">
            <a:avLst/>
          </a:prstGeom>
          <a:solidFill>
            <a:srgbClr val="F8B193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4" name="椭圆 92"/>
          <p:cNvSpPr>
            <a:spLocks noChangeArrowheads="1"/>
          </p:cNvSpPr>
          <p:nvPr/>
        </p:nvSpPr>
        <p:spPr bwMode="auto">
          <a:xfrm>
            <a:off x="971600" y="5661248"/>
            <a:ext cx="857250" cy="858838"/>
          </a:xfrm>
          <a:prstGeom prst="ellipse">
            <a:avLst/>
          </a:prstGeom>
          <a:solidFill>
            <a:srgbClr val="C06C84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5" name="椭圆 93"/>
          <p:cNvSpPr>
            <a:spLocks noChangeArrowheads="1"/>
          </p:cNvSpPr>
          <p:nvPr/>
        </p:nvSpPr>
        <p:spPr bwMode="auto">
          <a:xfrm>
            <a:off x="1259632" y="6381328"/>
            <a:ext cx="690563" cy="690563"/>
          </a:xfrm>
          <a:prstGeom prst="ellipse">
            <a:avLst/>
          </a:prstGeom>
          <a:solidFill>
            <a:srgbClr val="F67280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grpSp>
        <p:nvGrpSpPr>
          <p:cNvPr id="36" name="组合 18"/>
          <p:cNvGrpSpPr>
            <a:grpSpLocks/>
          </p:cNvGrpSpPr>
          <p:nvPr/>
        </p:nvGrpSpPr>
        <p:grpSpPr bwMode="auto">
          <a:xfrm>
            <a:off x="5508104" y="5589240"/>
            <a:ext cx="4295775" cy="4393375"/>
            <a:chOff x="0" y="1823446"/>
            <a:chExt cx="4294972" cy="4393789"/>
          </a:xfrm>
        </p:grpSpPr>
        <p:sp>
          <p:nvSpPr>
            <p:cNvPr id="37" name="椭圆 19"/>
            <p:cNvSpPr>
              <a:spLocks noChangeArrowheads="1"/>
            </p:cNvSpPr>
            <p:nvPr/>
          </p:nvSpPr>
          <p:spPr bwMode="auto">
            <a:xfrm>
              <a:off x="2070995" y="5418986"/>
              <a:ext cx="754822" cy="754822"/>
            </a:xfrm>
            <a:prstGeom prst="ellipse">
              <a:avLst/>
            </a:prstGeom>
            <a:solidFill>
              <a:srgbClr val="A698B2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8" name="椭圆 20"/>
            <p:cNvSpPr>
              <a:spLocks noChangeArrowheads="1"/>
            </p:cNvSpPr>
            <p:nvPr/>
          </p:nvSpPr>
          <p:spPr bwMode="auto">
            <a:xfrm>
              <a:off x="2933360" y="5204746"/>
              <a:ext cx="610756" cy="610756"/>
            </a:xfrm>
            <a:prstGeom prst="ellipse">
              <a:avLst/>
            </a:prstGeom>
            <a:solidFill>
              <a:srgbClr val="A091AD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9" name="椭圆 21"/>
            <p:cNvSpPr>
              <a:spLocks noChangeArrowheads="1"/>
            </p:cNvSpPr>
            <p:nvPr/>
          </p:nvSpPr>
          <p:spPr bwMode="auto">
            <a:xfrm>
              <a:off x="0" y="3400980"/>
              <a:ext cx="656481" cy="656481"/>
            </a:xfrm>
            <a:prstGeom prst="ellipse">
              <a:avLst/>
            </a:prstGeom>
            <a:solidFill>
              <a:srgbClr val="C06C84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0" name="椭圆 22"/>
            <p:cNvSpPr>
              <a:spLocks noChangeArrowheads="1"/>
            </p:cNvSpPr>
            <p:nvPr/>
          </p:nvSpPr>
          <p:spPr bwMode="auto">
            <a:xfrm>
              <a:off x="843741" y="3198859"/>
              <a:ext cx="626262" cy="626262"/>
            </a:xfrm>
            <a:prstGeom prst="ellipse">
              <a:avLst/>
            </a:prstGeom>
            <a:solidFill>
              <a:srgbClr val="F45665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4" name="椭圆 23"/>
            <p:cNvSpPr>
              <a:spLocks noChangeArrowheads="1"/>
            </p:cNvSpPr>
            <p:nvPr/>
          </p:nvSpPr>
          <p:spPr bwMode="auto">
            <a:xfrm>
              <a:off x="1980910" y="2875311"/>
              <a:ext cx="728845" cy="728845"/>
            </a:xfrm>
            <a:prstGeom prst="ellipse">
              <a:avLst/>
            </a:prstGeom>
            <a:solidFill>
              <a:srgbClr val="F45A69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7" name="椭圆 24"/>
            <p:cNvSpPr>
              <a:spLocks noChangeArrowheads="1"/>
            </p:cNvSpPr>
            <p:nvPr/>
          </p:nvSpPr>
          <p:spPr bwMode="auto">
            <a:xfrm>
              <a:off x="2415878" y="2553638"/>
              <a:ext cx="684667" cy="684668"/>
            </a:xfrm>
            <a:prstGeom prst="ellipse">
              <a:avLst/>
            </a:prstGeom>
            <a:solidFill>
              <a:srgbClr val="F67280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8" name="椭圆 41"/>
            <p:cNvSpPr>
              <a:spLocks noChangeArrowheads="1"/>
            </p:cNvSpPr>
            <p:nvPr/>
          </p:nvSpPr>
          <p:spPr bwMode="auto">
            <a:xfrm>
              <a:off x="1240958" y="1823446"/>
              <a:ext cx="342001" cy="342001"/>
            </a:xfrm>
            <a:prstGeom prst="ellipse">
              <a:avLst/>
            </a:prstGeom>
            <a:solidFill>
              <a:srgbClr val="F67280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9" name="椭圆 42"/>
            <p:cNvSpPr>
              <a:spLocks noChangeArrowheads="1"/>
            </p:cNvSpPr>
            <p:nvPr/>
          </p:nvSpPr>
          <p:spPr bwMode="auto">
            <a:xfrm>
              <a:off x="1834916" y="1969217"/>
              <a:ext cx="294345" cy="294345"/>
            </a:xfrm>
            <a:prstGeom prst="ellipse">
              <a:avLst/>
            </a:prstGeom>
            <a:solidFill>
              <a:srgbClr val="F67280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0" name="椭圆 43"/>
            <p:cNvSpPr>
              <a:spLocks noChangeArrowheads="1"/>
            </p:cNvSpPr>
            <p:nvPr/>
          </p:nvSpPr>
          <p:spPr bwMode="auto">
            <a:xfrm>
              <a:off x="2328995" y="1941183"/>
              <a:ext cx="230204" cy="230204"/>
            </a:xfrm>
            <a:prstGeom prst="ellipse">
              <a:avLst/>
            </a:prstGeom>
            <a:solidFill>
              <a:srgbClr val="F45665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1" name="椭圆 44"/>
            <p:cNvSpPr>
              <a:spLocks noChangeArrowheads="1"/>
            </p:cNvSpPr>
            <p:nvPr/>
          </p:nvSpPr>
          <p:spPr bwMode="auto">
            <a:xfrm>
              <a:off x="2403414" y="2004081"/>
              <a:ext cx="351134" cy="351134"/>
            </a:xfrm>
            <a:prstGeom prst="ellipse">
              <a:avLst/>
            </a:prstGeom>
            <a:solidFill>
              <a:srgbClr val="C06C84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2" name="椭圆 45"/>
            <p:cNvSpPr>
              <a:spLocks noChangeArrowheads="1"/>
            </p:cNvSpPr>
            <p:nvPr/>
          </p:nvSpPr>
          <p:spPr bwMode="auto">
            <a:xfrm>
              <a:off x="2635589" y="1933636"/>
              <a:ext cx="273682" cy="273682"/>
            </a:xfrm>
            <a:prstGeom prst="ellipse">
              <a:avLst/>
            </a:prstGeom>
            <a:solidFill>
              <a:srgbClr val="F67280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3" name="椭圆 46"/>
            <p:cNvSpPr>
              <a:spLocks noChangeArrowheads="1"/>
            </p:cNvSpPr>
            <p:nvPr/>
          </p:nvSpPr>
          <p:spPr bwMode="auto">
            <a:xfrm>
              <a:off x="2824812" y="2004081"/>
              <a:ext cx="417354" cy="417354"/>
            </a:xfrm>
            <a:prstGeom prst="ellipse">
              <a:avLst/>
            </a:prstGeom>
            <a:solidFill>
              <a:srgbClr val="C06C84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4" name="椭圆 47"/>
            <p:cNvSpPr>
              <a:spLocks noChangeArrowheads="1"/>
            </p:cNvSpPr>
            <p:nvPr/>
          </p:nvSpPr>
          <p:spPr bwMode="auto">
            <a:xfrm>
              <a:off x="3111266" y="1883927"/>
              <a:ext cx="297140" cy="297140"/>
            </a:xfrm>
            <a:prstGeom prst="ellipse">
              <a:avLst/>
            </a:prstGeom>
            <a:solidFill>
              <a:srgbClr val="C06C84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5" name="椭圆 48"/>
            <p:cNvSpPr>
              <a:spLocks noChangeArrowheads="1"/>
            </p:cNvSpPr>
            <p:nvPr/>
          </p:nvSpPr>
          <p:spPr bwMode="auto">
            <a:xfrm>
              <a:off x="3141445" y="1969720"/>
              <a:ext cx="684667" cy="684668"/>
            </a:xfrm>
            <a:prstGeom prst="ellipse">
              <a:avLst/>
            </a:prstGeom>
            <a:solidFill>
              <a:srgbClr val="F67280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6" name="椭圆 49"/>
            <p:cNvSpPr>
              <a:spLocks noChangeArrowheads="1"/>
            </p:cNvSpPr>
            <p:nvPr/>
          </p:nvSpPr>
          <p:spPr bwMode="auto">
            <a:xfrm>
              <a:off x="3422288" y="2163146"/>
              <a:ext cx="684667" cy="684668"/>
            </a:xfrm>
            <a:prstGeom prst="ellipse">
              <a:avLst/>
            </a:prstGeom>
            <a:solidFill>
              <a:srgbClr val="C06C84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7" name="椭圆 50"/>
            <p:cNvSpPr>
              <a:spLocks noChangeArrowheads="1"/>
            </p:cNvSpPr>
            <p:nvPr/>
          </p:nvSpPr>
          <p:spPr bwMode="auto">
            <a:xfrm>
              <a:off x="3132007" y="2432207"/>
              <a:ext cx="684667" cy="684668"/>
            </a:xfrm>
            <a:prstGeom prst="ellipse">
              <a:avLst/>
            </a:prstGeom>
            <a:solidFill>
              <a:srgbClr val="F88C96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8" name="椭圆 51"/>
            <p:cNvSpPr>
              <a:spLocks noChangeArrowheads="1"/>
            </p:cNvSpPr>
            <p:nvPr/>
          </p:nvSpPr>
          <p:spPr bwMode="auto">
            <a:xfrm>
              <a:off x="2841726" y="2350402"/>
              <a:ext cx="517639" cy="517639"/>
            </a:xfrm>
            <a:prstGeom prst="ellipse">
              <a:avLst/>
            </a:prstGeom>
            <a:solidFill>
              <a:srgbClr val="CA8498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9" name="椭圆 52"/>
            <p:cNvSpPr>
              <a:spLocks noChangeArrowheads="1"/>
            </p:cNvSpPr>
            <p:nvPr/>
          </p:nvSpPr>
          <p:spPr bwMode="auto">
            <a:xfrm>
              <a:off x="2795249" y="2820820"/>
              <a:ext cx="684667" cy="684668"/>
            </a:xfrm>
            <a:prstGeom prst="ellipse">
              <a:avLst/>
            </a:prstGeom>
            <a:solidFill>
              <a:srgbClr val="C06C84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90" name="椭圆 53"/>
            <p:cNvSpPr>
              <a:spLocks noChangeArrowheads="1"/>
            </p:cNvSpPr>
            <p:nvPr/>
          </p:nvSpPr>
          <p:spPr bwMode="auto">
            <a:xfrm>
              <a:off x="3000036" y="2683259"/>
              <a:ext cx="404743" cy="404743"/>
            </a:xfrm>
            <a:prstGeom prst="ellipse">
              <a:avLst/>
            </a:prstGeom>
            <a:solidFill>
              <a:srgbClr val="F67280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91" name="椭圆 54"/>
            <p:cNvSpPr>
              <a:spLocks noChangeArrowheads="1"/>
            </p:cNvSpPr>
            <p:nvPr/>
          </p:nvSpPr>
          <p:spPr bwMode="auto">
            <a:xfrm>
              <a:off x="2135035" y="2596011"/>
              <a:ext cx="452049" cy="452049"/>
            </a:xfrm>
            <a:prstGeom prst="ellipse">
              <a:avLst/>
            </a:prstGeom>
            <a:solidFill>
              <a:srgbClr val="C06C84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92" name="椭圆 55"/>
            <p:cNvSpPr>
              <a:spLocks noChangeArrowheads="1"/>
            </p:cNvSpPr>
            <p:nvPr/>
          </p:nvSpPr>
          <p:spPr bwMode="auto">
            <a:xfrm>
              <a:off x="1304902" y="2845931"/>
              <a:ext cx="784750" cy="784750"/>
            </a:xfrm>
            <a:prstGeom prst="ellipse">
              <a:avLst/>
            </a:prstGeom>
            <a:solidFill>
              <a:srgbClr val="F67280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93" name="椭圆 56"/>
            <p:cNvSpPr>
              <a:spLocks noChangeArrowheads="1"/>
            </p:cNvSpPr>
            <p:nvPr/>
          </p:nvSpPr>
          <p:spPr bwMode="auto">
            <a:xfrm>
              <a:off x="1622129" y="2572636"/>
              <a:ext cx="571012" cy="571012"/>
            </a:xfrm>
            <a:prstGeom prst="ellipse">
              <a:avLst/>
            </a:prstGeom>
            <a:solidFill>
              <a:srgbClr val="C06C84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94" name="椭圆 57"/>
            <p:cNvSpPr>
              <a:spLocks noChangeArrowheads="1"/>
            </p:cNvSpPr>
            <p:nvPr/>
          </p:nvSpPr>
          <p:spPr bwMode="auto">
            <a:xfrm>
              <a:off x="713573" y="2791592"/>
              <a:ext cx="512936" cy="512936"/>
            </a:xfrm>
            <a:prstGeom prst="ellipse">
              <a:avLst/>
            </a:prstGeom>
            <a:solidFill>
              <a:srgbClr val="C06C84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95" name="椭圆 58"/>
            <p:cNvSpPr>
              <a:spLocks noChangeArrowheads="1"/>
            </p:cNvSpPr>
            <p:nvPr/>
          </p:nvSpPr>
          <p:spPr bwMode="auto">
            <a:xfrm>
              <a:off x="282546" y="2986162"/>
              <a:ext cx="829636" cy="829637"/>
            </a:xfrm>
            <a:prstGeom prst="ellipse">
              <a:avLst/>
            </a:prstGeom>
            <a:solidFill>
              <a:srgbClr val="F67280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96" name="椭圆 59"/>
            <p:cNvSpPr>
              <a:spLocks noChangeArrowheads="1"/>
            </p:cNvSpPr>
            <p:nvPr/>
          </p:nvSpPr>
          <p:spPr bwMode="auto">
            <a:xfrm>
              <a:off x="1072422" y="2845931"/>
              <a:ext cx="512936" cy="512936"/>
            </a:xfrm>
            <a:prstGeom prst="ellipse">
              <a:avLst/>
            </a:prstGeom>
            <a:solidFill>
              <a:srgbClr val="F45A69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97" name="椭圆 60"/>
            <p:cNvSpPr>
              <a:spLocks noChangeArrowheads="1"/>
            </p:cNvSpPr>
            <p:nvPr/>
          </p:nvSpPr>
          <p:spPr bwMode="auto">
            <a:xfrm>
              <a:off x="373499" y="3779076"/>
              <a:ext cx="498838" cy="498838"/>
            </a:xfrm>
            <a:prstGeom prst="ellipse">
              <a:avLst/>
            </a:prstGeom>
            <a:solidFill>
              <a:srgbClr val="6C5B7B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98" name="椭圆 61"/>
            <p:cNvSpPr>
              <a:spLocks noChangeArrowheads="1"/>
            </p:cNvSpPr>
            <p:nvPr/>
          </p:nvSpPr>
          <p:spPr bwMode="auto">
            <a:xfrm>
              <a:off x="644961" y="3870103"/>
              <a:ext cx="595170" cy="595170"/>
            </a:xfrm>
            <a:prstGeom prst="ellipse">
              <a:avLst/>
            </a:prstGeom>
            <a:solidFill>
              <a:srgbClr val="7C698D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99" name="椭圆 62"/>
            <p:cNvSpPr>
              <a:spLocks noChangeArrowheads="1"/>
            </p:cNvSpPr>
            <p:nvPr/>
          </p:nvSpPr>
          <p:spPr bwMode="auto">
            <a:xfrm>
              <a:off x="652499" y="3590986"/>
              <a:ext cx="511429" cy="511429"/>
            </a:xfrm>
            <a:prstGeom prst="ellipse">
              <a:avLst/>
            </a:prstGeom>
            <a:solidFill>
              <a:srgbClr val="55476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0" name="椭圆 63"/>
            <p:cNvSpPr>
              <a:spLocks noChangeArrowheads="1"/>
            </p:cNvSpPr>
            <p:nvPr/>
          </p:nvSpPr>
          <p:spPr bwMode="auto">
            <a:xfrm>
              <a:off x="1009783" y="3709996"/>
              <a:ext cx="460696" cy="460697"/>
            </a:xfrm>
            <a:prstGeom prst="ellipse">
              <a:avLst/>
            </a:prstGeom>
            <a:solidFill>
              <a:srgbClr val="907D9F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1" name="椭圆 64"/>
            <p:cNvSpPr>
              <a:spLocks noChangeArrowheads="1"/>
            </p:cNvSpPr>
            <p:nvPr/>
          </p:nvSpPr>
          <p:spPr bwMode="auto">
            <a:xfrm>
              <a:off x="1212580" y="3966434"/>
              <a:ext cx="396782" cy="396782"/>
            </a:xfrm>
            <a:prstGeom prst="ellipse">
              <a:avLst/>
            </a:prstGeom>
            <a:solidFill>
              <a:srgbClr val="55476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2" name="椭圆 65"/>
            <p:cNvSpPr>
              <a:spLocks noChangeArrowheads="1"/>
            </p:cNvSpPr>
            <p:nvPr/>
          </p:nvSpPr>
          <p:spPr bwMode="auto">
            <a:xfrm>
              <a:off x="1499680" y="3887119"/>
              <a:ext cx="329733" cy="329733"/>
            </a:xfrm>
            <a:prstGeom prst="ellipse">
              <a:avLst/>
            </a:prstGeom>
            <a:solidFill>
              <a:srgbClr val="907D9F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" name="椭圆 66"/>
            <p:cNvSpPr>
              <a:spLocks noChangeArrowheads="1"/>
            </p:cNvSpPr>
            <p:nvPr/>
          </p:nvSpPr>
          <p:spPr bwMode="auto">
            <a:xfrm>
              <a:off x="2122987" y="4047151"/>
              <a:ext cx="222345" cy="222345"/>
            </a:xfrm>
            <a:prstGeom prst="ellipse">
              <a:avLst/>
            </a:prstGeom>
            <a:solidFill>
              <a:srgbClr val="6C5B7B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4" name="椭圆 67"/>
            <p:cNvSpPr>
              <a:spLocks noChangeArrowheads="1"/>
            </p:cNvSpPr>
            <p:nvPr/>
          </p:nvSpPr>
          <p:spPr bwMode="auto">
            <a:xfrm>
              <a:off x="2645051" y="4127716"/>
              <a:ext cx="300396" cy="300397"/>
            </a:xfrm>
            <a:prstGeom prst="ellipse">
              <a:avLst/>
            </a:prstGeom>
            <a:solidFill>
              <a:srgbClr val="A091AD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5" name="椭圆 68"/>
            <p:cNvSpPr>
              <a:spLocks noChangeArrowheads="1"/>
            </p:cNvSpPr>
            <p:nvPr/>
          </p:nvSpPr>
          <p:spPr bwMode="auto">
            <a:xfrm>
              <a:off x="3066201" y="4216704"/>
              <a:ext cx="408140" cy="408140"/>
            </a:xfrm>
            <a:prstGeom prst="ellipse">
              <a:avLst/>
            </a:prstGeom>
            <a:solidFill>
              <a:srgbClr val="7C698D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6" name="椭圆 69"/>
            <p:cNvSpPr>
              <a:spLocks noChangeArrowheads="1"/>
            </p:cNvSpPr>
            <p:nvPr/>
          </p:nvSpPr>
          <p:spPr bwMode="auto">
            <a:xfrm>
              <a:off x="3479946" y="4438515"/>
              <a:ext cx="496672" cy="496672"/>
            </a:xfrm>
            <a:prstGeom prst="ellipse">
              <a:avLst/>
            </a:prstGeom>
            <a:solidFill>
              <a:srgbClr val="55476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7" name="椭圆 70"/>
            <p:cNvSpPr>
              <a:spLocks noChangeArrowheads="1"/>
            </p:cNvSpPr>
            <p:nvPr/>
          </p:nvSpPr>
          <p:spPr bwMode="auto">
            <a:xfrm>
              <a:off x="3757702" y="4624843"/>
              <a:ext cx="424840" cy="424840"/>
            </a:xfrm>
            <a:prstGeom prst="ellipse">
              <a:avLst/>
            </a:prstGeom>
            <a:solidFill>
              <a:srgbClr val="907D9F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8" name="椭圆 71"/>
            <p:cNvSpPr>
              <a:spLocks noChangeArrowheads="1"/>
            </p:cNvSpPr>
            <p:nvPr/>
          </p:nvSpPr>
          <p:spPr bwMode="auto">
            <a:xfrm>
              <a:off x="3473420" y="4750788"/>
              <a:ext cx="496701" cy="496701"/>
            </a:xfrm>
            <a:prstGeom prst="ellipse">
              <a:avLst/>
            </a:prstGeom>
            <a:solidFill>
              <a:srgbClr val="7C698D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9" name="椭圆 72"/>
            <p:cNvSpPr>
              <a:spLocks noChangeArrowheads="1"/>
            </p:cNvSpPr>
            <p:nvPr/>
          </p:nvSpPr>
          <p:spPr bwMode="auto">
            <a:xfrm>
              <a:off x="3645270" y="4796664"/>
              <a:ext cx="649702" cy="649702"/>
            </a:xfrm>
            <a:prstGeom prst="ellipse">
              <a:avLst/>
            </a:prstGeom>
            <a:solidFill>
              <a:srgbClr val="55476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0" name="椭圆 73"/>
            <p:cNvSpPr>
              <a:spLocks noChangeArrowheads="1"/>
            </p:cNvSpPr>
            <p:nvPr/>
          </p:nvSpPr>
          <p:spPr bwMode="auto">
            <a:xfrm>
              <a:off x="3404778" y="5095559"/>
              <a:ext cx="610756" cy="610756"/>
            </a:xfrm>
            <a:prstGeom prst="ellipse">
              <a:avLst/>
            </a:prstGeom>
            <a:solidFill>
              <a:srgbClr val="907D9F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1" name="椭圆 74"/>
            <p:cNvSpPr>
              <a:spLocks noChangeArrowheads="1"/>
            </p:cNvSpPr>
            <p:nvPr/>
          </p:nvSpPr>
          <p:spPr bwMode="auto">
            <a:xfrm>
              <a:off x="3146945" y="5265551"/>
              <a:ext cx="610756" cy="610756"/>
            </a:xfrm>
            <a:prstGeom prst="ellipse">
              <a:avLst/>
            </a:prstGeom>
            <a:solidFill>
              <a:srgbClr val="7C698D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" name="椭圆 75"/>
            <p:cNvSpPr>
              <a:spLocks noChangeArrowheads="1"/>
            </p:cNvSpPr>
            <p:nvPr/>
          </p:nvSpPr>
          <p:spPr bwMode="auto">
            <a:xfrm>
              <a:off x="2832204" y="5354103"/>
              <a:ext cx="610756" cy="610756"/>
            </a:xfrm>
            <a:prstGeom prst="ellipse">
              <a:avLst/>
            </a:prstGeom>
            <a:solidFill>
              <a:srgbClr val="55476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3" name="椭圆 76"/>
            <p:cNvSpPr>
              <a:spLocks noChangeArrowheads="1"/>
            </p:cNvSpPr>
            <p:nvPr/>
          </p:nvSpPr>
          <p:spPr bwMode="auto">
            <a:xfrm>
              <a:off x="3158679" y="5732810"/>
              <a:ext cx="314741" cy="314741"/>
            </a:xfrm>
            <a:prstGeom prst="ellipse">
              <a:avLst/>
            </a:prstGeom>
            <a:solidFill>
              <a:srgbClr val="A091AD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4" name="椭圆 77"/>
            <p:cNvSpPr>
              <a:spLocks noChangeArrowheads="1"/>
            </p:cNvSpPr>
            <p:nvPr/>
          </p:nvSpPr>
          <p:spPr bwMode="auto">
            <a:xfrm>
              <a:off x="2502419" y="5375559"/>
              <a:ext cx="481289" cy="481289"/>
            </a:xfrm>
            <a:prstGeom prst="ellipse">
              <a:avLst/>
            </a:prstGeom>
            <a:solidFill>
              <a:srgbClr val="907D9F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5" name="椭圆 78"/>
            <p:cNvSpPr>
              <a:spLocks noChangeArrowheads="1"/>
            </p:cNvSpPr>
            <p:nvPr/>
          </p:nvSpPr>
          <p:spPr bwMode="auto">
            <a:xfrm>
              <a:off x="2444981" y="5542372"/>
              <a:ext cx="631436" cy="631436"/>
            </a:xfrm>
            <a:prstGeom prst="ellipse">
              <a:avLst/>
            </a:prstGeom>
            <a:solidFill>
              <a:srgbClr val="816C92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6" name="椭圆 79"/>
            <p:cNvSpPr>
              <a:spLocks noChangeArrowheads="1"/>
            </p:cNvSpPr>
            <p:nvPr/>
          </p:nvSpPr>
          <p:spPr bwMode="auto">
            <a:xfrm>
              <a:off x="1881274" y="5761111"/>
              <a:ext cx="456124" cy="456124"/>
            </a:xfrm>
            <a:prstGeom prst="ellipse">
              <a:avLst/>
            </a:prstGeom>
            <a:solidFill>
              <a:srgbClr val="816C92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7" name="椭圆 80"/>
            <p:cNvSpPr>
              <a:spLocks noChangeArrowheads="1"/>
            </p:cNvSpPr>
            <p:nvPr/>
          </p:nvSpPr>
          <p:spPr bwMode="auto">
            <a:xfrm>
              <a:off x="1780118" y="5478253"/>
              <a:ext cx="548877" cy="548877"/>
            </a:xfrm>
            <a:prstGeom prst="ellipse">
              <a:avLst/>
            </a:prstGeom>
            <a:solidFill>
              <a:srgbClr val="55476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8" name="椭圆 81"/>
            <p:cNvSpPr>
              <a:spLocks noChangeArrowheads="1"/>
            </p:cNvSpPr>
            <p:nvPr/>
          </p:nvSpPr>
          <p:spPr bwMode="auto">
            <a:xfrm>
              <a:off x="1547012" y="5501005"/>
              <a:ext cx="375302" cy="375302"/>
            </a:xfrm>
            <a:prstGeom prst="ellipse">
              <a:avLst/>
            </a:prstGeom>
            <a:solidFill>
              <a:srgbClr val="A091AD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9" name="椭圆 82"/>
            <p:cNvSpPr>
              <a:spLocks noChangeArrowheads="1"/>
            </p:cNvSpPr>
            <p:nvPr/>
          </p:nvSpPr>
          <p:spPr bwMode="auto">
            <a:xfrm>
              <a:off x="2305865" y="5040676"/>
              <a:ext cx="240178" cy="240178"/>
            </a:xfrm>
            <a:prstGeom prst="ellipse">
              <a:avLst/>
            </a:prstGeom>
            <a:solidFill>
              <a:srgbClr val="55476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20" name="椭圆 83"/>
            <p:cNvSpPr>
              <a:spLocks noChangeArrowheads="1"/>
            </p:cNvSpPr>
            <p:nvPr/>
          </p:nvSpPr>
          <p:spPr bwMode="auto">
            <a:xfrm>
              <a:off x="1641096" y="5118390"/>
              <a:ext cx="139022" cy="139022"/>
            </a:xfrm>
            <a:prstGeom prst="ellipse">
              <a:avLst/>
            </a:prstGeom>
            <a:solidFill>
              <a:srgbClr val="7C698D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21" name="椭圆 84"/>
            <p:cNvSpPr>
              <a:spLocks noChangeArrowheads="1"/>
            </p:cNvSpPr>
            <p:nvPr/>
          </p:nvSpPr>
          <p:spPr bwMode="auto">
            <a:xfrm>
              <a:off x="3770207" y="3099283"/>
              <a:ext cx="139022" cy="139022"/>
            </a:xfrm>
            <a:prstGeom prst="ellipse">
              <a:avLst/>
            </a:prstGeom>
            <a:solidFill>
              <a:srgbClr val="C06C84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22" name="椭圆 85"/>
            <p:cNvSpPr>
              <a:spLocks noChangeArrowheads="1"/>
            </p:cNvSpPr>
            <p:nvPr/>
          </p:nvSpPr>
          <p:spPr bwMode="auto">
            <a:xfrm>
              <a:off x="529802" y="2671641"/>
              <a:ext cx="139022" cy="139022"/>
            </a:xfrm>
            <a:prstGeom prst="ellipse">
              <a:avLst/>
            </a:prstGeom>
            <a:solidFill>
              <a:srgbClr val="F45A69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23" name="椭圆 86"/>
            <p:cNvSpPr>
              <a:spLocks noChangeArrowheads="1"/>
            </p:cNvSpPr>
            <p:nvPr/>
          </p:nvSpPr>
          <p:spPr bwMode="auto">
            <a:xfrm>
              <a:off x="306859" y="2974628"/>
              <a:ext cx="218226" cy="218226"/>
            </a:xfrm>
            <a:prstGeom prst="ellipse">
              <a:avLst/>
            </a:prstGeom>
            <a:solidFill>
              <a:srgbClr val="F45A69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3358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 descr="图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256"/>
            <a:ext cx="9144000" cy="6876256"/>
          </a:xfrm>
          <a:prstGeom prst="rect">
            <a:avLst/>
          </a:prstGeom>
        </p:spPr>
      </p:pic>
      <p:grpSp>
        <p:nvGrpSpPr>
          <p:cNvPr id="3" name="Group 12"/>
          <p:cNvGrpSpPr/>
          <p:nvPr/>
        </p:nvGrpSpPr>
        <p:grpSpPr>
          <a:xfrm>
            <a:off x="2627783" y="2513032"/>
            <a:ext cx="1906072" cy="2099244"/>
            <a:chOff x="6240014" y="2513032"/>
            <a:chExt cx="2541430" cy="2099244"/>
          </a:xfrm>
        </p:grpSpPr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7392144" y="2513032"/>
              <a:ext cx="1201420" cy="699944"/>
            </a:xfrm>
            <a:custGeom>
              <a:avLst/>
              <a:gdLst>
                <a:gd name="T0" fmla="*/ 385 w 488"/>
                <a:gd name="T1" fmla="*/ 0 h 344"/>
                <a:gd name="T2" fmla="*/ 103 w 488"/>
                <a:gd name="T3" fmla="*/ 0 h 344"/>
                <a:gd name="T4" fmla="*/ 0 w 488"/>
                <a:gd name="T5" fmla="*/ 0 h 344"/>
                <a:gd name="T6" fmla="*/ 0 w 488"/>
                <a:gd name="T7" fmla="*/ 103 h 344"/>
                <a:gd name="T8" fmla="*/ 0 w 488"/>
                <a:gd name="T9" fmla="*/ 241 h 344"/>
                <a:gd name="T10" fmla="*/ 103 w 488"/>
                <a:gd name="T11" fmla="*/ 344 h 344"/>
                <a:gd name="T12" fmla="*/ 385 w 488"/>
                <a:gd name="T13" fmla="*/ 344 h 344"/>
                <a:gd name="T14" fmla="*/ 488 w 488"/>
                <a:gd name="T15" fmla="*/ 344 h 344"/>
                <a:gd name="T16" fmla="*/ 488 w 488"/>
                <a:gd name="T17" fmla="*/ 241 h 344"/>
                <a:gd name="T18" fmla="*/ 488 w 488"/>
                <a:gd name="T19" fmla="*/ 103 h 344"/>
                <a:gd name="T20" fmla="*/ 385 w 488"/>
                <a:gd name="T2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8" h="344">
                  <a:moveTo>
                    <a:pt x="385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98"/>
                    <a:pt x="46" y="344"/>
                    <a:pt x="103" y="344"/>
                  </a:cubicBezTo>
                  <a:cubicBezTo>
                    <a:pt x="385" y="344"/>
                    <a:pt x="385" y="344"/>
                    <a:pt x="385" y="344"/>
                  </a:cubicBezTo>
                  <a:cubicBezTo>
                    <a:pt x="488" y="344"/>
                    <a:pt x="488" y="344"/>
                    <a:pt x="488" y="344"/>
                  </a:cubicBezTo>
                  <a:cubicBezTo>
                    <a:pt x="488" y="241"/>
                    <a:pt x="488" y="241"/>
                    <a:pt x="488" y="241"/>
                  </a:cubicBezTo>
                  <a:cubicBezTo>
                    <a:pt x="488" y="103"/>
                    <a:pt x="488" y="103"/>
                    <a:pt x="488" y="103"/>
                  </a:cubicBezTo>
                  <a:cubicBezTo>
                    <a:pt x="488" y="46"/>
                    <a:pt x="442" y="0"/>
                    <a:pt x="385" y="0"/>
                  </a:cubicBezTo>
                  <a:close/>
                </a:path>
              </a:pathLst>
            </a:custGeom>
            <a:solidFill>
              <a:srgbClr val="D553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endParaRPr>
            </a:p>
          </p:txBody>
        </p:sp>
        <p:sp>
          <p:nvSpPr>
            <p:cNvPr id="48" name="Freeform 10"/>
            <p:cNvSpPr>
              <a:spLocks/>
            </p:cNvSpPr>
            <p:nvPr/>
          </p:nvSpPr>
          <p:spPr bwMode="auto">
            <a:xfrm>
              <a:off x="8430750" y="3070958"/>
              <a:ext cx="350694" cy="1541318"/>
            </a:xfrm>
            <a:custGeom>
              <a:avLst/>
              <a:gdLst>
                <a:gd name="T0" fmla="*/ 172 w 172"/>
                <a:gd name="T1" fmla="*/ 757 h 757"/>
                <a:gd name="T2" fmla="*/ 172 w 172"/>
                <a:gd name="T3" fmla="*/ 102 h 757"/>
                <a:gd name="T4" fmla="*/ 70 w 172"/>
                <a:gd name="T5" fmla="*/ 0 h 757"/>
                <a:gd name="T6" fmla="*/ 0 w 172"/>
                <a:gd name="T7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757">
                  <a:moveTo>
                    <a:pt x="172" y="757"/>
                  </a:moveTo>
                  <a:cubicBezTo>
                    <a:pt x="172" y="102"/>
                    <a:pt x="172" y="102"/>
                    <a:pt x="172" y="102"/>
                  </a:cubicBezTo>
                  <a:cubicBezTo>
                    <a:pt x="172" y="46"/>
                    <a:pt x="126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53975" cap="flat">
              <a:solidFill>
                <a:srgbClr val="D553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endParaRPr>
            </a:p>
          </p:txBody>
        </p:sp>
        <p:sp>
          <p:nvSpPr>
            <p:cNvPr id="118" name="Text Placeholder 2"/>
            <p:cNvSpPr txBox="1">
              <a:spLocks/>
            </p:cNvSpPr>
            <p:nvPr/>
          </p:nvSpPr>
          <p:spPr>
            <a:xfrm>
              <a:off x="6240014" y="2708920"/>
              <a:ext cx="1097459" cy="29334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1"/>
                </a:buClr>
                <a:buSzPct val="80000"/>
                <a:buFont typeface="Corbel" pitchFamily="34" charset="0"/>
                <a:buNone/>
                <a:defRPr sz="12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12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1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9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9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9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9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9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9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altLang="zh-CN" sz="2000" b="1" dirty="0" smtClean="0">
                  <a:solidFill>
                    <a:srgbClr val="F15A5A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  <a:sym typeface="冬青黑体简体中文 W3" panose="020B0300000000000000" pitchFamily="34" charset="-122"/>
                </a:rPr>
                <a:t>Word</a:t>
              </a:r>
              <a:endParaRPr lang="en-AU" altLang="zh-CN" sz="2000" b="1" dirty="0">
                <a:solidFill>
                  <a:srgbClr val="F15A5A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endParaRPr>
            </a:p>
          </p:txBody>
        </p:sp>
      </p:grpSp>
      <p:grpSp>
        <p:nvGrpSpPr>
          <p:cNvPr id="6" name="Group 11"/>
          <p:cNvGrpSpPr/>
          <p:nvPr/>
        </p:nvGrpSpPr>
        <p:grpSpPr>
          <a:xfrm>
            <a:off x="4533856" y="2852936"/>
            <a:ext cx="2126375" cy="1211044"/>
            <a:chOff x="8781443" y="2852935"/>
            <a:chExt cx="2835166" cy="1211044"/>
          </a:xfrm>
        </p:grpSpPr>
        <p:sp>
          <p:nvSpPr>
            <p:cNvPr id="44" name="Freeform 8"/>
            <p:cNvSpPr>
              <a:spLocks/>
            </p:cNvSpPr>
            <p:nvPr/>
          </p:nvSpPr>
          <p:spPr bwMode="auto">
            <a:xfrm>
              <a:off x="9216343" y="2852935"/>
              <a:ext cx="1362074" cy="699944"/>
            </a:xfrm>
            <a:custGeom>
              <a:avLst/>
              <a:gdLst>
                <a:gd name="T0" fmla="*/ 103 w 553"/>
                <a:gd name="T1" fmla="*/ 0 h 344"/>
                <a:gd name="T2" fmla="*/ 451 w 553"/>
                <a:gd name="T3" fmla="*/ 0 h 344"/>
                <a:gd name="T4" fmla="*/ 553 w 553"/>
                <a:gd name="T5" fmla="*/ 0 h 344"/>
                <a:gd name="T6" fmla="*/ 553 w 553"/>
                <a:gd name="T7" fmla="*/ 103 h 344"/>
                <a:gd name="T8" fmla="*/ 553 w 553"/>
                <a:gd name="T9" fmla="*/ 242 h 344"/>
                <a:gd name="T10" fmla="*/ 451 w 553"/>
                <a:gd name="T11" fmla="*/ 344 h 344"/>
                <a:gd name="T12" fmla="*/ 103 w 553"/>
                <a:gd name="T13" fmla="*/ 344 h 344"/>
                <a:gd name="T14" fmla="*/ 0 w 553"/>
                <a:gd name="T15" fmla="*/ 344 h 344"/>
                <a:gd name="T16" fmla="*/ 0 w 553"/>
                <a:gd name="T17" fmla="*/ 242 h 344"/>
                <a:gd name="T18" fmla="*/ 0 w 553"/>
                <a:gd name="T19" fmla="*/ 103 h 344"/>
                <a:gd name="T20" fmla="*/ 103 w 553"/>
                <a:gd name="T2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3" h="344">
                  <a:moveTo>
                    <a:pt x="103" y="0"/>
                  </a:moveTo>
                  <a:cubicBezTo>
                    <a:pt x="451" y="0"/>
                    <a:pt x="451" y="0"/>
                    <a:pt x="451" y="0"/>
                  </a:cubicBezTo>
                  <a:cubicBezTo>
                    <a:pt x="553" y="0"/>
                    <a:pt x="553" y="0"/>
                    <a:pt x="553" y="0"/>
                  </a:cubicBezTo>
                  <a:cubicBezTo>
                    <a:pt x="553" y="103"/>
                    <a:pt x="553" y="103"/>
                    <a:pt x="553" y="103"/>
                  </a:cubicBezTo>
                  <a:cubicBezTo>
                    <a:pt x="553" y="242"/>
                    <a:pt x="553" y="242"/>
                    <a:pt x="553" y="242"/>
                  </a:cubicBezTo>
                  <a:cubicBezTo>
                    <a:pt x="553" y="298"/>
                    <a:pt x="507" y="344"/>
                    <a:pt x="451" y="344"/>
                  </a:cubicBezTo>
                  <a:cubicBezTo>
                    <a:pt x="103" y="344"/>
                    <a:pt x="103" y="344"/>
                    <a:pt x="103" y="344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46"/>
                    <a:pt x="46" y="0"/>
                    <a:pt x="103" y="0"/>
                  </a:cubicBezTo>
                  <a:close/>
                </a:path>
              </a:pathLst>
            </a:custGeom>
            <a:solidFill>
              <a:srgbClr val="F15A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endParaRPr>
            </a:p>
          </p:txBody>
        </p:sp>
        <p:sp>
          <p:nvSpPr>
            <p:cNvPr id="59" name="Freeform 15"/>
            <p:cNvSpPr>
              <a:spLocks/>
            </p:cNvSpPr>
            <p:nvPr/>
          </p:nvSpPr>
          <p:spPr bwMode="auto">
            <a:xfrm>
              <a:off x="8781443" y="3476604"/>
              <a:ext cx="724477" cy="587375"/>
            </a:xfrm>
            <a:custGeom>
              <a:avLst/>
              <a:gdLst>
                <a:gd name="T0" fmla="*/ 0 w 356"/>
                <a:gd name="T1" fmla="*/ 289 h 289"/>
                <a:gd name="T2" fmla="*/ 0 w 356"/>
                <a:gd name="T3" fmla="*/ 102 h 289"/>
                <a:gd name="T4" fmla="*/ 102 w 356"/>
                <a:gd name="T5" fmla="*/ 0 h 289"/>
                <a:gd name="T6" fmla="*/ 356 w 356"/>
                <a:gd name="T7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6" h="289">
                  <a:moveTo>
                    <a:pt x="0" y="289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0" y="45"/>
                    <a:pt x="45" y="0"/>
                    <a:pt x="102" y="0"/>
                  </a:cubicBezTo>
                  <a:cubicBezTo>
                    <a:pt x="356" y="0"/>
                    <a:pt x="356" y="0"/>
                    <a:pt x="356" y="0"/>
                  </a:cubicBezTo>
                </a:path>
              </a:pathLst>
            </a:custGeom>
            <a:noFill/>
            <a:ln w="53975" cap="flat">
              <a:solidFill>
                <a:srgbClr val="F15A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endParaRPr>
            </a:p>
          </p:txBody>
        </p:sp>
        <p:sp>
          <p:nvSpPr>
            <p:cNvPr id="70" name="Text Placeholder 2"/>
            <p:cNvSpPr txBox="1">
              <a:spLocks/>
            </p:cNvSpPr>
            <p:nvPr/>
          </p:nvSpPr>
          <p:spPr>
            <a:xfrm>
              <a:off x="10560492" y="2996951"/>
              <a:ext cx="1056117" cy="29334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1"/>
                </a:buClr>
                <a:buSzPct val="80000"/>
                <a:buFont typeface="Corbel" pitchFamily="34" charset="0"/>
                <a:buNone/>
                <a:defRPr sz="12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12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1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9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9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9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9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9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9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ts val="0"/>
                </a:spcBef>
              </a:pPr>
              <a:r>
                <a:rPr lang="en-US" altLang="zh-CN" sz="2000" b="1" dirty="0" smtClean="0">
                  <a:solidFill>
                    <a:srgbClr val="F15A5A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  <a:sym typeface="冬青黑体简体中文 W3" panose="020B0300000000000000" pitchFamily="34" charset="-122"/>
                </a:rPr>
                <a:t>Html</a:t>
              </a:r>
              <a:endParaRPr lang="en-AU" altLang="zh-CN" sz="2000" b="1" dirty="0">
                <a:solidFill>
                  <a:srgbClr val="F15A5A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endParaRPr>
            </a:p>
          </p:txBody>
        </p:sp>
      </p:grpSp>
      <p:grpSp>
        <p:nvGrpSpPr>
          <p:cNvPr id="8" name="Group 10"/>
          <p:cNvGrpSpPr/>
          <p:nvPr/>
        </p:nvGrpSpPr>
        <p:grpSpPr>
          <a:xfrm>
            <a:off x="2123728" y="3284984"/>
            <a:ext cx="2410126" cy="1564538"/>
            <a:chOff x="5567941" y="3284984"/>
            <a:chExt cx="3213502" cy="1564538"/>
          </a:xfrm>
        </p:grpSpPr>
        <p:sp>
          <p:nvSpPr>
            <p:cNvPr id="57" name="Freeform 13"/>
            <p:cNvSpPr>
              <a:spLocks/>
            </p:cNvSpPr>
            <p:nvPr/>
          </p:nvSpPr>
          <p:spPr bwMode="auto">
            <a:xfrm>
              <a:off x="6735012" y="3284984"/>
              <a:ext cx="1239694" cy="723900"/>
            </a:xfrm>
            <a:custGeom>
              <a:avLst/>
              <a:gdLst>
                <a:gd name="T0" fmla="*/ 506 w 609"/>
                <a:gd name="T1" fmla="*/ 0 h 323"/>
                <a:gd name="T2" fmla="*/ 102 w 609"/>
                <a:gd name="T3" fmla="*/ 0 h 323"/>
                <a:gd name="T4" fmla="*/ 0 w 609"/>
                <a:gd name="T5" fmla="*/ 0 h 323"/>
                <a:gd name="T6" fmla="*/ 0 w 609"/>
                <a:gd name="T7" fmla="*/ 102 h 323"/>
                <a:gd name="T8" fmla="*/ 0 w 609"/>
                <a:gd name="T9" fmla="*/ 220 h 323"/>
                <a:gd name="T10" fmla="*/ 102 w 609"/>
                <a:gd name="T11" fmla="*/ 323 h 323"/>
                <a:gd name="T12" fmla="*/ 506 w 609"/>
                <a:gd name="T13" fmla="*/ 323 h 323"/>
                <a:gd name="T14" fmla="*/ 609 w 609"/>
                <a:gd name="T15" fmla="*/ 323 h 323"/>
                <a:gd name="T16" fmla="*/ 609 w 609"/>
                <a:gd name="T17" fmla="*/ 241 h 323"/>
                <a:gd name="T18" fmla="*/ 609 w 609"/>
                <a:gd name="T19" fmla="*/ 102 h 323"/>
                <a:gd name="T20" fmla="*/ 506 w 609"/>
                <a:gd name="T2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9" h="323">
                  <a:moveTo>
                    <a:pt x="506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77"/>
                    <a:pt x="46" y="323"/>
                    <a:pt x="102" y="323"/>
                  </a:cubicBezTo>
                  <a:cubicBezTo>
                    <a:pt x="506" y="323"/>
                    <a:pt x="506" y="323"/>
                    <a:pt x="506" y="323"/>
                  </a:cubicBezTo>
                  <a:cubicBezTo>
                    <a:pt x="609" y="323"/>
                    <a:pt x="609" y="323"/>
                    <a:pt x="609" y="323"/>
                  </a:cubicBezTo>
                  <a:cubicBezTo>
                    <a:pt x="609" y="241"/>
                    <a:pt x="609" y="241"/>
                    <a:pt x="609" y="241"/>
                  </a:cubicBezTo>
                  <a:cubicBezTo>
                    <a:pt x="609" y="102"/>
                    <a:pt x="609" y="102"/>
                    <a:pt x="609" y="102"/>
                  </a:cubicBezTo>
                  <a:cubicBezTo>
                    <a:pt x="609" y="46"/>
                    <a:pt x="563" y="0"/>
                    <a:pt x="506" y="0"/>
                  </a:cubicBezTo>
                  <a:close/>
                </a:path>
              </a:pathLst>
            </a:custGeom>
            <a:solidFill>
              <a:srgbClr val="F15A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endParaRPr>
            </a:p>
          </p:txBody>
        </p:sp>
        <p:sp>
          <p:nvSpPr>
            <p:cNvPr id="60" name="Freeform 16"/>
            <p:cNvSpPr>
              <a:spLocks/>
            </p:cNvSpPr>
            <p:nvPr/>
          </p:nvSpPr>
          <p:spPr bwMode="auto">
            <a:xfrm>
              <a:off x="7974704" y="3915783"/>
              <a:ext cx="806739" cy="933739"/>
            </a:xfrm>
            <a:custGeom>
              <a:avLst/>
              <a:gdLst>
                <a:gd name="T0" fmla="*/ 396 w 396"/>
                <a:gd name="T1" fmla="*/ 459 h 459"/>
                <a:gd name="T2" fmla="*/ 396 w 396"/>
                <a:gd name="T3" fmla="*/ 102 h 459"/>
                <a:gd name="T4" fmla="*/ 294 w 396"/>
                <a:gd name="T5" fmla="*/ 0 h 459"/>
                <a:gd name="T6" fmla="*/ 0 w 396"/>
                <a:gd name="T7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459">
                  <a:moveTo>
                    <a:pt x="396" y="459"/>
                  </a:moveTo>
                  <a:cubicBezTo>
                    <a:pt x="396" y="102"/>
                    <a:pt x="396" y="102"/>
                    <a:pt x="396" y="102"/>
                  </a:cubicBezTo>
                  <a:cubicBezTo>
                    <a:pt x="396" y="45"/>
                    <a:pt x="350" y="0"/>
                    <a:pt x="29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53975" cap="flat">
              <a:solidFill>
                <a:srgbClr val="F15A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endParaRPr>
            </a:p>
          </p:txBody>
        </p:sp>
        <p:sp>
          <p:nvSpPr>
            <p:cNvPr id="117" name="Text Placeholder 2"/>
            <p:cNvSpPr txBox="1">
              <a:spLocks/>
            </p:cNvSpPr>
            <p:nvPr/>
          </p:nvSpPr>
          <p:spPr>
            <a:xfrm>
              <a:off x="5567941" y="3429000"/>
              <a:ext cx="1097459" cy="29334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1"/>
                </a:buClr>
                <a:buSzPct val="80000"/>
                <a:buFont typeface="Corbel" pitchFamily="34" charset="0"/>
                <a:buNone/>
                <a:defRPr sz="12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12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1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9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9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9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9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9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9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AU" altLang="zh-CN" sz="2000" b="1" dirty="0" smtClean="0">
                  <a:solidFill>
                    <a:srgbClr val="F15A5A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  <a:sym typeface="冬青黑体简体中文 W3" panose="020B0300000000000000" pitchFamily="34" charset="-122"/>
                </a:rPr>
                <a:t>Excel</a:t>
              </a:r>
              <a:endParaRPr lang="en-AU" altLang="zh-CN" sz="2000" b="1" dirty="0">
                <a:solidFill>
                  <a:srgbClr val="F15A5A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endParaRPr>
            </a:p>
          </p:txBody>
        </p:sp>
      </p:grpSp>
      <p:grpSp>
        <p:nvGrpSpPr>
          <p:cNvPr id="12" name="Group 8"/>
          <p:cNvGrpSpPr/>
          <p:nvPr/>
        </p:nvGrpSpPr>
        <p:grpSpPr>
          <a:xfrm>
            <a:off x="2411760" y="4077072"/>
            <a:ext cx="2122095" cy="1125466"/>
            <a:chOff x="5951984" y="4077072"/>
            <a:chExt cx="2829459" cy="1125466"/>
          </a:xfrm>
        </p:grpSpPr>
        <p:sp>
          <p:nvSpPr>
            <p:cNvPr id="54" name="Freeform 12"/>
            <p:cNvSpPr>
              <a:spLocks/>
            </p:cNvSpPr>
            <p:nvPr/>
          </p:nvSpPr>
          <p:spPr bwMode="auto">
            <a:xfrm>
              <a:off x="7151561" y="4077072"/>
              <a:ext cx="1447380" cy="752634"/>
            </a:xfrm>
            <a:custGeom>
              <a:avLst/>
              <a:gdLst>
                <a:gd name="T0" fmla="*/ 395 w 486"/>
                <a:gd name="T1" fmla="*/ 306 h 306"/>
                <a:gd name="T2" fmla="*/ 91 w 486"/>
                <a:gd name="T3" fmla="*/ 306 h 306"/>
                <a:gd name="T4" fmla="*/ 0 w 486"/>
                <a:gd name="T5" fmla="*/ 306 h 306"/>
                <a:gd name="T6" fmla="*/ 0 w 486"/>
                <a:gd name="T7" fmla="*/ 215 h 306"/>
                <a:gd name="T8" fmla="*/ 0 w 486"/>
                <a:gd name="T9" fmla="*/ 92 h 306"/>
                <a:gd name="T10" fmla="*/ 91 w 486"/>
                <a:gd name="T11" fmla="*/ 0 h 306"/>
                <a:gd name="T12" fmla="*/ 395 w 486"/>
                <a:gd name="T13" fmla="*/ 0 h 306"/>
                <a:gd name="T14" fmla="*/ 486 w 486"/>
                <a:gd name="T15" fmla="*/ 0 h 306"/>
                <a:gd name="T16" fmla="*/ 486 w 486"/>
                <a:gd name="T17" fmla="*/ 92 h 306"/>
                <a:gd name="T18" fmla="*/ 486 w 486"/>
                <a:gd name="T19" fmla="*/ 215 h 306"/>
                <a:gd name="T20" fmla="*/ 395 w 486"/>
                <a:gd name="T21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6" h="306">
                  <a:moveTo>
                    <a:pt x="395" y="306"/>
                  </a:moveTo>
                  <a:cubicBezTo>
                    <a:pt x="91" y="306"/>
                    <a:pt x="91" y="306"/>
                    <a:pt x="91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41"/>
                    <a:pt x="40" y="0"/>
                    <a:pt x="91" y="0"/>
                  </a:cubicBezTo>
                  <a:cubicBezTo>
                    <a:pt x="395" y="0"/>
                    <a:pt x="395" y="0"/>
                    <a:pt x="395" y="0"/>
                  </a:cubicBezTo>
                  <a:cubicBezTo>
                    <a:pt x="486" y="0"/>
                    <a:pt x="486" y="0"/>
                    <a:pt x="486" y="0"/>
                  </a:cubicBezTo>
                  <a:cubicBezTo>
                    <a:pt x="486" y="92"/>
                    <a:pt x="486" y="92"/>
                    <a:pt x="486" y="92"/>
                  </a:cubicBezTo>
                  <a:cubicBezTo>
                    <a:pt x="486" y="215"/>
                    <a:pt x="486" y="215"/>
                    <a:pt x="486" y="215"/>
                  </a:cubicBezTo>
                  <a:cubicBezTo>
                    <a:pt x="486" y="266"/>
                    <a:pt x="445" y="306"/>
                    <a:pt x="395" y="306"/>
                  </a:cubicBezTo>
                  <a:close/>
                </a:path>
              </a:pathLst>
            </a:custGeom>
            <a:solidFill>
              <a:srgbClr val="5EB5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endParaRPr>
            </a:p>
          </p:txBody>
        </p:sp>
        <p:sp>
          <p:nvSpPr>
            <p:cNvPr id="62" name="Freeform 18"/>
            <p:cNvSpPr>
              <a:spLocks/>
            </p:cNvSpPr>
            <p:nvPr/>
          </p:nvSpPr>
          <p:spPr bwMode="auto">
            <a:xfrm>
              <a:off x="8564966" y="4182208"/>
              <a:ext cx="216477" cy="1020330"/>
            </a:xfrm>
            <a:custGeom>
              <a:avLst/>
              <a:gdLst>
                <a:gd name="T0" fmla="*/ 106 w 106"/>
                <a:gd name="T1" fmla="*/ 501 h 501"/>
                <a:gd name="T2" fmla="*/ 106 w 106"/>
                <a:gd name="T3" fmla="*/ 102 h 501"/>
                <a:gd name="T4" fmla="*/ 4 w 106"/>
                <a:gd name="T5" fmla="*/ 0 h 501"/>
                <a:gd name="T6" fmla="*/ 0 w 106"/>
                <a:gd name="T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501">
                  <a:moveTo>
                    <a:pt x="106" y="501"/>
                  </a:moveTo>
                  <a:cubicBezTo>
                    <a:pt x="106" y="102"/>
                    <a:pt x="106" y="102"/>
                    <a:pt x="106" y="102"/>
                  </a:cubicBezTo>
                  <a:cubicBezTo>
                    <a:pt x="106" y="46"/>
                    <a:pt x="60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53975" cap="flat">
              <a:solidFill>
                <a:srgbClr val="5EB5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endParaRPr>
            </a:p>
          </p:txBody>
        </p:sp>
        <p:sp>
          <p:nvSpPr>
            <p:cNvPr id="116" name="Text Placeholder 2"/>
            <p:cNvSpPr txBox="1">
              <a:spLocks/>
            </p:cNvSpPr>
            <p:nvPr/>
          </p:nvSpPr>
          <p:spPr>
            <a:xfrm>
              <a:off x="5951984" y="4365104"/>
              <a:ext cx="1097460" cy="29334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1"/>
                </a:buClr>
                <a:buSzPct val="80000"/>
                <a:buFont typeface="Corbel" pitchFamily="34" charset="0"/>
                <a:buNone/>
                <a:defRPr sz="12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12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1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9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9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9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9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9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9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altLang="zh-CN" sz="2000" b="1" dirty="0" smtClean="0">
                  <a:solidFill>
                    <a:srgbClr val="F15A5A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  <a:sym typeface="冬青黑体简体中文 W3" panose="020B0300000000000000" pitchFamily="34" charset="-122"/>
                </a:rPr>
                <a:t>PDF</a:t>
              </a:r>
              <a:endParaRPr lang="en-AU" altLang="zh-CN" sz="2000" b="1" dirty="0">
                <a:solidFill>
                  <a:srgbClr val="F15A5A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endParaRPr>
            </a:p>
          </p:txBody>
        </p:sp>
      </p:grpSp>
      <p:grpSp>
        <p:nvGrpSpPr>
          <p:cNvPr id="14" name="Group 6"/>
          <p:cNvGrpSpPr/>
          <p:nvPr/>
        </p:nvGrpSpPr>
        <p:grpSpPr>
          <a:xfrm>
            <a:off x="4572000" y="4005064"/>
            <a:ext cx="3138344" cy="1332499"/>
            <a:chOff x="8822920" y="4030242"/>
            <a:chExt cx="3412651" cy="1313838"/>
          </a:xfrm>
        </p:grpSpPr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10075750" y="4030242"/>
              <a:ext cx="1238250" cy="699944"/>
            </a:xfrm>
            <a:custGeom>
              <a:avLst/>
              <a:gdLst>
                <a:gd name="T0" fmla="*/ 103 w 553"/>
                <a:gd name="T1" fmla="*/ 0 h 344"/>
                <a:gd name="T2" fmla="*/ 451 w 553"/>
                <a:gd name="T3" fmla="*/ 0 h 344"/>
                <a:gd name="T4" fmla="*/ 553 w 553"/>
                <a:gd name="T5" fmla="*/ 0 h 344"/>
                <a:gd name="T6" fmla="*/ 553 w 553"/>
                <a:gd name="T7" fmla="*/ 102 h 344"/>
                <a:gd name="T8" fmla="*/ 553 w 553"/>
                <a:gd name="T9" fmla="*/ 241 h 344"/>
                <a:gd name="T10" fmla="*/ 451 w 553"/>
                <a:gd name="T11" fmla="*/ 344 h 344"/>
                <a:gd name="T12" fmla="*/ 103 w 553"/>
                <a:gd name="T13" fmla="*/ 344 h 344"/>
                <a:gd name="T14" fmla="*/ 0 w 553"/>
                <a:gd name="T15" fmla="*/ 344 h 344"/>
                <a:gd name="T16" fmla="*/ 0 w 553"/>
                <a:gd name="T17" fmla="*/ 241 h 344"/>
                <a:gd name="T18" fmla="*/ 0 w 553"/>
                <a:gd name="T19" fmla="*/ 102 h 344"/>
                <a:gd name="T20" fmla="*/ 103 w 553"/>
                <a:gd name="T2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3" h="344">
                  <a:moveTo>
                    <a:pt x="103" y="0"/>
                  </a:moveTo>
                  <a:cubicBezTo>
                    <a:pt x="451" y="0"/>
                    <a:pt x="451" y="0"/>
                    <a:pt x="451" y="0"/>
                  </a:cubicBezTo>
                  <a:cubicBezTo>
                    <a:pt x="553" y="0"/>
                    <a:pt x="553" y="0"/>
                    <a:pt x="553" y="0"/>
                  </a:cubicBezTo>
                  <a:cubicBezTo>
                    <a:pt x="553" y="102"/>
                    <a:pt x="553" y="102"/>
                    <a:pt x="553" y="102"/>
                  </a:cubicBezTo>
                  <a:cubicBezTo>
                    <a:pt x="553" y="241"/>
                    <a:pt x="553" y="241"/>
                    <a:pt x="553" y="241"/>
                  </a:cubicBezTo>
                  <a:cubicBezTo>
                    <a:pt x="553" y="298"/>
                    <a:pt x="507" y="344"/>
                    <a:pt x="451" y="344"/>
                  </a:cubicBezTo>
                  <a:cubicBezTo>
                    <a:pt x="103" y="344"/>
                    <a:pt x="103" y="344"/>
                    <a:pt x="103" y="344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46"/>
                    <a:pt x="46" y="0"/>
                    <a:pt x="103" y="0"/>
                  </a:cubicBezTo>
                  <a:close/>
                </a:path>
              </a:pathLst>
            </a:custGeom>
            <a:solidFill>
              <a:srgbClr val="98CED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endParaRPr>
            </a:p>
          </p:txBody>
        </p:sp>
        <p:sp>
          <p:nvSpPr>
            <p:cNvPr id="63" name="Freeform 19"/>
            <p:cNvSpPr>
              <a:spLocks/>
            </p:cNvSpPr>
            <p:nvPr/>
          </p:nvSpPr>
          <p:spPr bwMode="auto">
            <a:xfrm>
              <a:off x="8822920" y="4527239"/>
              <a:ext cx="1333500" cy="816841"/>
            </a:xfrm>
            <a:custGeom>
              <a:avLst/>
              <a:gdLst>
                <a:gd name="T0" fmla="*/ 0 w 655"/>
                <a:gd name="T1" fmla="*/ 401 h 401"/>
                <a:gd name="T2" fmla="*/ 0 w 655"/>
                <a:gd name="T3" fmla="*/ 102 h 401"/>
                <a:gd name="T4" fmla="*/ 102 w 655"/>
                <a:gd name="T5" fmla="*/ 0 h 401"/>
                <a:gd name="T6" fmla="*/ 655 w 655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5" h="401">
                  <a:moveTo>
                    <a:pt x="0" y="401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0" y="46"/>
                    <a:pt x="45" y="0"/>
                    <a:pt x="102" y="0"/>
                  </a:cubicBezTo>
                  <a:cubicBezTo>
                    <a:pt x="655" y="0"/>
                    <a:pt x="655" y="0"/>
                    <a:pt x="655" y="0"/>
                  </a:cubicBezTo>
                </a:path>
              </a:pathLst>
            </a:custGeom>
            <a:noFill/>
            <a:ln w="53975" cap="flat">
              <a:solidFill>
                <a:srgbClr val="98CE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endParaRPr>
            </a:p>
          </p:txBody>
        </p:sp>
        <p:sp>
          <p:nvSpPr>
            <p:cNvPr id="109" name="Text Placeholder 2"/>
            <p:cNvSpPr txBox="1">
              <a:spLocks/>
            </p:cNvSpPr>
            <p:nvPr/>
          </p:nvSpPr>
          <p:spPr>
            <a:xfrm>
              <a:off x="11328580" y="4243241"/>
              <a:ext cx="906991" cy="29334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1"/>
                </a:buClr>
                <a:buSzPct val="80000"/>
                <a:buFont typeface="Corbel" pitchFamily="34" charset="0"/>
                <a:buNone/>
                <a:defRPr sz="12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12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1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9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9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9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9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9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None/>
                <a:defRPr sz="9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ts val="0"/>
                </a:spcBef>
              </a:pPr>
              <a:r>
                <a:rPr lang="en-AU" altLang="zh-CN" sz="2000" b="1" dirty="0" smtClean="0">
                  <a:solidFill>
                    <a:srgbClr val="F15A5A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  <a:sym typeface="冬青黑体简体中文 W3" panose="020B0300000000000000" pitchFamily="34" charset="-122"/>
                </a:rPr>
                <a:t>Flash</a:t>
              </a:r>
              <a:endParaRPr lang="en-AU" altLang="zh-CN" sz="2000" b="1" dirty="0">
                <a:solidFill>
                  <a:srgbClr val="F15A5A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endParaRPr>
            </a:p>
          </p:txBody>
        </p:sp>
      </p:grpSp>
      <p:grpSp>
        <p:nvGrpSpPr>
          <p:cNvPr id="16" name="Group 7"/>
          <p:cNvGrpSpPr/>
          <p:nvPr/>
        </p:nvGrpSpPr>
        <p:grpSpPr>
          <a:xfrm>
            <a:off x="2915815" y="5013177"/>
            <a:ext cx="1618039" cy="1332361"/>
            <a:chOff x="6808762" y="5013176"/>
            <a:chExt cx="1972682" cy="1332361"/>
          </a:xfrm>
        </p:grpSpPr>
        <p:sp>
          <p:nvSpPr>
            <p:cNvPr id="64" name="Freeform 20"/>
            <p:cNvSpPr>
              <a:spLocks/>
            </p:cNvSpPr>
            <p:nvPr/>
          </p:nvSpPr>
          <p:spPr bwMode="auto">
            <a:xfrm>
              <a:off x="7488353" y="5127492"/>
              <a:ext cx="1293091" cy="1218045"/>
            </a:xfrm>
            <a:custGeom>
              <a:avLst/>
              <a:gdLst>
                <a:gd name="T0" fmla="*/ 635 w 635"/>
                <a:gd name="T1" fmla="*/ 599 h 599"/>
                <a:gd name="T2" fmla="*/ 635 w 635"/>
                <a:gd name="T3" fmla="*/ 102 h 599"/>
                <a:gd name="T4" fmla="*/ 533 w 635"/>
                <a:gd name="T5" fmla="*/ 0 h 599"/>
                <a:gd name="T6" fmla="*/ 0 w 635"/>
                <a:gd name="T7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5" h="599">
                  <a:moveTo>
                    <a:pt x="635" y="599"/>
                  </a:moveTo>
                  <a:cubicBezTo>
                    <a:pt x="635" y="102"/>
                    <a:pt x="635" y="102"/>
                    <a:pt x="635" y="102"/>
                  </a:cubicBezTo>
                  <a:cubicBezTo>
                    <a:pt x="635" y="46"/>
                    <a:pt x="589" y="0"/>
                    <a:pt x="53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53975" cap="flat">
              <a:solidFill>
                <a:srgbClr val="98CE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endParaRPr>
            </a:p>
          </p:txBody>
        </p:sp>
        <p:sp>
          <p:nvSpPr>
            <p:cNvPr id="71" name="Freeform 12"/>
            <p:cNvSpPr>
              <a:spLocks/>
            </p:cNvSpPr>
            <p:nvPr/>
          </p:nvSpPr>
          <p:spPr bwMode="auto">
            <a:xfrm>
              <a:off x="6808762" y="5013176"/>
              <a:ext cx="1087438" cy="684213"/>
            </a:xfrm>
            <a:custGeom>
              <a:avLst/>
              <a:gdLst>
                <a:gd name="T0" fmla="*/ 395 w 486"/>
                <a:gd name="T1" fmla="*/ 306 h 306"/>
                <a:gd name="T2" fmla="*/ 91 w 486"/>
                <a:gd name="T3" fmla="*/ 306 h 306"/>
                <a:gd name="T4" fmla="*/ 0 w 486"/>
                <a:gd name="T5" fmla="*/ 306 h 306"/>
                <a:gd name="T6" fmla="*/ 0 w 486"/>
                <a:gd name="T7" fmla="*/ 215 h 306"/>
                <a:gd name="T8" fmla="*/ 0 w 486"/>
                <a:gd name="T9" fmla="*/ 92 h 306"/>
                <a:gd name="T10" fmla="*/ 91 w 486"/>
                <a:gd name="T11" fmla="*/ 0 h 306"/>
                <a:gd name="T12" fmla="*/ 395 w 486"/>
                <a:gd name="T13" fmla="*/ 0 h 306"/>
                <a:gd name="T14" fmla="*/ 486 w 486"/>
                <a:gd name="T15" fmla="*/ 0 h 306"/>
                <a:gd name="T16" fmla="*/ 486 w 486"/>
                <a:gd name="T17" fmla="*/ 92 h 306"/>
                <a:gd name="T18" fmla="*/ 486 w 486"/>
                <a:gd name="T19" fmla="*/ 215 h 306"/>
                <a:gd name="T20" fmla="*/ 395 w 486"/>
                <a:gd name="T21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6" h="306">
                  <a:moveTo>
                    <a:pt x="395" y="306"/>
                  </a:moveTo>
                  <a:cubicBezTo>
                    <a:pt x="91" y="306"/>
                    <a:pt x="91" y="306"/>
                    <a:pt x="91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41"/>
                    <a:pt x="40" y="0"/>
                    <a:pt x="91" y="0"/>
                  </a:cubicBezTo>
                  <a:cubicBezTo>
                    <a:pt x="395" y="0"/>
                    <a:pt x="395" y="0"/>
                    <a:pt x="395" y="0"/>
                  </a:cubicBezTo>
                  <a:cubicBezTo>
                    <a:pt x="486" y="0"/>
                    <a:pt x="486" y="0"/>
                    <a:pt x="486" y="0"/>
                  </a:cubicBezTo>
                  <a:cubicBezTo>
                    <a:pt x="486" y="92"/>
                    <a:pt x="486" y="92"/>
                    <a:pt x="486" y="92"/>
                  </a:cubicBezTo>
                  <a:cubicBezTo>
                    <a:pt x="486" y="215"/>
                    <a:pt x="486" y="215"/>
                    <a:pt x="486" y="215"/>
                  </a:cubicBezTo>
                  <a:cubicBezTo>
                    <a:pt x="486" y="266"/>
                    <a:pt x="445" y="306"/>
                    <a:pt x="395" y="306"/>
                  </a:cubicBezTo>
                  <a:close/>
                </a:path>
              </a:pathLst>
            </a:custGeom>
            <a:solidFill>
              <a:srgbClr val="98CED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endParaRPr>
            </a:p>
          </p:txBody>
        </p:sp>
      </p:grpSp>
      <p:grpSp>
        <p:nvGrpSpPr>
          <p:cNvPr id="18" name="Group 5"/>
          <p:cNvGrpSpPr/>
          <p:nvPr/>
        </p:nvGrpSpPr>
        <p:grpSpPr>
          <a:xfrm>
            <a:off x="4533855" y="5193060"/>
            <a:ext cx="1348760" cy="965699"/>
            <a:chOff x="8781443" y="5193059"/>
            <a:chExt cx="1798347" cy="965699"/>
          </a:xfrm>
        </p:grpSpPr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9048328" y="5193059"/>
              <a:ext cx="1531462" cy="684213"/>
            </a:xfrm>
            <a:custGeom>
              <a:avLst/>
              <a:gdLst>
                <a:gd name="T0" fmla="*/ 102 w 622"/>
                <a:gd name="T1" fmla="*/ 306 h 306"/>
                <a:gd name="T2" fmla="*/ 520 w 622"/>
                <a:gd name="T3" fmla="*/ 306 h 306"/>
                <a:gd name="T4" fmla="*/ 622 w 622"/>
                <a:gd name="T5" fmla="*/ 306 h 306"/>
                <a:gd name="T6" fmla="*/ 622 w 622"/>
                <a:gd name="T7" fmla="*/ 203 h 306"/>
                <a:gd name="T8" fmla="*/ 622 w 622"/>
                <a:gd name="T9" fmla="*/ 103 h 306"/>
                <a:gd name="T10" fmla="*/ 520 w 622"/>
                <a:gd name="T11" fmla="*/ 0 h 306"/>
                <a:gd name="T12" fmla="*/ 102 w 622"/>
                <a:gd name="T13" fmla="*/ 0 h 306"/>
                <a:gd name="T14" fmla="*/ 0 w 622"/>
                <a:gd name="T15" fmla="*/ 0 h 306"/>
                <a:gd name="T16" fmla="*/ 0 w 622"/>
                <a:gd name="T17" fmla="*/ 103 h 306"/>
                <a:gd name="T18" fmla="*/ 0 w 622"/>
                <a:gd name="T19" fmla="*/ 203 h 306"/>
                <a:gd name="T20" fmla="*/ 102 w 622"/>
                <a:gd name="T21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2" h="306">
                  <a:moveTo>
                    <a:pt x="102" y="306"/>
                  </a:moveTo>
                  <a:cubicBezTo>
                    <a:pt x="520" y="306"/>
                    <a:pt x="520" y="306"/>
                    <a:pt x="520" y="306"/>
                  </a:cubicBezTo>
                  <a:cubicBezTo>
                    <a:pt x="622" y="306"/>
                    <a:pt x="622" y="306"/>
                    <a:pt x="622" y="306"/>
                  </a:cubicBezTo>
                  <a:cubicBezTo>
                    <a:pt x="622" y="203"/>
                    <a:pt x="622" y="203"/>
                    <a:pt x="622" y="203"/>
                  </a:cubicBezTo>
                  <a:cubicBezTo>
                    <a:pt x="622" y="103"/>
                    <a:pt x="622" y="103"/>
                    <a:pt x="622" y="103"/>
                  </a:cubicBezTo>
                  <a:cubicBezTo>
                    <a:pt x="622" y="46"/>
                    <a:pt x="576" y="0"/>
                    <a:pt x="52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60"/>
                    <a:pt x="46" y="306"/>
                    <a:pt x="102" y="306"/>
                  </a:cubicBezTo>
                  <a:close/>
                </a:path>
              </a:pathLst>
            </a:custGeom>
            <a:solidFill>
              <a:srgbClr val="4C26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endParaRPr>
            </a:p>
          </p:txBody>
        </p:sp>
        <p:sp>
          <p:nvSpPr>
            <p:cNvPr id="65" name="Freeform 21"/>
            <p:cNvSpPr>
              <a:spLocks/>
            </p:cNvSpPr>
            <p:nvPr/>
          </p:nvSpPr>
          <p:spPr bwMode="auto">
            <a:xfrm>
              <a:off x="8781443" y="5305837"/>
              <a:ext cx="435841" cy="852921"/>
            </a:xfrm>
            <a:custGeom>
              <a:avLst/>
              <a:gdLst>
                <a:gd name="T0" fmla="*/ 0 w 214"/>
                <a:gd name="T1" fmla="*/ 419 h 419"/>
                <a:gd name="T2" fmla="*/ 0 w 214"/>
                <a:gd name="T3" fmla="*/ 102 h 419"/>
                <a:gd name="T4" fmla="*/ 102 w 214"/>
                <a:gd name="T5" fmla="*/ 0 h 419"/>
                <a:gd name="T6" fmla="*/ 214 w 214"/>
                <a:gd name="T7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" h="419">
                  <a:moveTo>
                    <a:pt x="0" y="419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0" y="45"/>
                    <a:pt x="45" y="0"/>
                    <a:pt x="102" y="0"/>
                  </a:cubicBezTo>
                  <a:cubicBezTo>
                    <a:pt x="214" y="0"/>
                    <a:pt x="214" y="0"/>
                    <a:pt x="214" y="0"/>
                  </a:cubicBezTo>
                </a:path>
              </a:pathLst>
            </a:custGeom>
            <a:noFill/>
            <a:ln w="53975" cap="flat">
              <a:solidFill>
                <a:srgbClr val="4C26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endParaRPr>
            </a:p>
          </p:txBody>
        </p:sp>
        <p:sp>
          <p:nvSpPr>
            <p:cNvPr id="107" name="Oval 223"/>
            <p:cNvSpPr>
              <a:spLocks noChangeArrowheads="1"/>
            </p:cNvSpPr>
            <p:nvPr/>
          </p:nvSpPr>
          <p:spPr bwMode="auto">
            <a:xfrm>
              <a:off x="10278835" y="5513833"/>
              <a:ext cx="12784" cy="1278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endParaRPr>
            </a:p>
          </p:txBody>
        </p:sp>
      </p:grpSp>
      <p:grpSp>
        <p:nvGrpSpPr>
          <p:cNvPr id="20" name="Group 4"/>
          <p:cNvGrpSpPr/>
          <p:nvPr/>
        </p:nvGrpSpPr>
        <p:grpSpPr>
          <a:xfrm>
            <a:off x="3779912" y="5949280"/>
            <a:ext cx="1512168" cy="1080120"/>
            <a:chOff x="8345602" y="6132042"/>
            <a:chExt cx="884671" cy="753342"/>
          </a:xfrm>
        </p:grpSpPr>
        <p:sp>
          <p:nvSpPr>
            <p:cNvPr id="68" name="Freeform 30"/>
            <p:cNvSpPr>
              <a:spLocks/>
            </p:cNvSpPr>
            <p:nvPr/>
          </p:nvSpPr>
          <p:spPr bwMode="auto">
            <a:xfrm>
              <a:off x="8386012" y="6309554"/>
              <a:ext cx="802409" cy="575830"/>
            </a:xfrm>
            <a:custGeom>
              <a:avLst/>
              <a:gdLst>
                <a:gd name="T0" fmla="*/ 449 w 556"/>
                <a:gd name="T1" fmla="*/ 399 h 399"/>
                <a:gd name="T2" fmla="*/ 109 w 556"/>
                <a:gd name="T3" fmla="*/ 399 h 399"/>
                <a:gd name="T4" fmla="*/ 0 w 556"/>
                <a:gd name="T5" fmla="*/ 0 h 399"/>
                <a:gd name="T6" fmla="*/ 556 w 556"/>
                <a:gd name="T7" fmla="*/ 0 h 399"/>
                <a:gd name="T8" fmla="*/ 449 w 556"/>
                <a:gd name="T9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6" h="399">
                  <a:moveTo>
                    <a:pt x="449" y="399"/>
                  </a:moveTo>
                  <a:lnTo>
                    <a:pt x="109" y="399"/>
                  </a:lnTo>
                  <a:lnTo>
                    <a:pt x="0" y="0"/>
                  </a:lnTo>
                  <a:lnTo>
                    <a:pt x="556" y="0"/>
                  </a:lnTo>
                  <a:lnTo>
                    <a:pt x="449" y="399"/>
                  </a:lnTo>
                  <a:close/>
                </a:path>
              </a:pathLst>
            </a:custGeom>
            <a:solidFill>
              <a:srgbClr val="AAB2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endParaRPr>
            </a:p>
          </p:txBody>
        </p:sp>
        <p:sp>
          <p:nvSpPr>
            <p:cNvPr id="67" name="Rectangle 29"/>
            <p:cNvSpPr>
              <a:spLocks noChangeArrowheads="1"/>
            </p:cNvSpPr>
            <p:nvPr/>
          </p:nvSpPr>
          <p:spPr bwMode="auto">
            <a:xfrm>
              <a:off x="8345602" y="6132042"/>
              <a:ext cx="884671" cy="249285"/>
            </a:xfrm>
            <a:prstGeom prst="rect">
              <a:avLst/>
            </a:prstGeom>
            <a:solidFill>
              <a:srgbClr val="4C26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endParaRPr>
            </a:p>
          </p:txBody>
        </p:sp>
      </p:grpSp>
      <p:sp>
        <p:nvSpPr>
          <p:cNvPr id="82" name="Text Placeholder 2"/>
          <p:cNvSpPr txBox="1">
            <a:spLocks/>
          </p:cNvSpPr>
          <p:nvPr/>
        </p:nvSpPr>
        <p:spPr>
          <a:xfrm>
            <a:off x="6012160" y="5373216"/>
            <a:ext cx="1000769" cy="3744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12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2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smtClean="0">
                <a:solidFill>
                  <a:srgbClr val="F15A5A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rPr>
              <a:t>Image</a:t>
            </a:r>
            <a:endParaRPr lang="en-US" altLang="zh-CN" sz="2000" b="1" dirty="0">
              <a:solidFill>
                <a:srgbClr val="F15A5A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  <a:sym typeface="冬青黑体简体中文 W3" panose="020B0300000000000000" pitchFamily="34" charset="-122"/>
            </a:endParaRPr>
          </a:p>
        </p:txBody>
      </p:sp>
      <p:sp>
        <p:nvSpPr>
          <p:cNvPr id="83" name="Text Placeholder 2"/>
          <p:cNvSpPr txBox="1">
            <a:spLocks/>
          </p:cNvSpPr>
          <p:nvPr/>
        </p:nvSpPr>
        <p:spPr>
          <a:xfrm>
            <a:off x="1979712" y="5229200"/>
            <a:ext cx="766744" cy="3744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12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2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2000" b="1" dirty="0" smtClean="0">
                <a:solidFill>
                  <a:srgbClr val="F15A5A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rPr>
              <a:t>PPT</a:t>
            </a:r>
            <a:endParaRPr lang="zh-CN" altLang="en-US" sz="2000" b="1" dirty="0">
              <a:solidFill>
                <a:schemeClr val="bg2">
                  <a:lumMod val="50000"/>
                </a:schemeClr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  <a:sym typeface="冬青黑体简体中文 W3" panose="020B0300000000000000" pitchFamily="34" charset="-122"/>
            </a:endParaRPr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33056"/>
            <a:ext cx="720080" cy="864096"/>
          </a:xfrm>
          <a:prstGeom prst="rect">
            <a:avLst/>
          </a:prstGeom>
        </p:spPr>
      </p:pic>
      <p:pic>
        <p:nvPicPr>
          <p:cNvPr id="110" name="图片 1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80928"/>
            <a:ext cx="623527" cy="831369"/>
          </a:xfrm>
          <a:prstGeom prst="rect">
            <a:avLst/>
          </a:prstGeom>
        </p:spPr>
      </p:pic>
      <p:pic>
        <p:nvPicPr>
          <p:cNvPr id="119" name="图片 1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12976"/>
            <a:ext cx="792088" cy="864096"/>
          </a:xfrm>
          <a:prstGeom prst="rect">
            <a:avLst/>
          </a:prstGeom>
        </p:spPr>
      </p:pic>
      <p:pic>
        <p:nvPicPr>
          <p:cNvPr id="120" name="图片 1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92896"/>
            <a:ext cx="792088" cy="772887"/>
          </a:xfrm>
          <a:prstGeom prst="rect">
            <a:avLst/>
          </a:prstGeom>
        </p:spPr>
      </p:pic>
      <p:pic>
        <p:nvPicPr>
          <p:cNvPr id="121" name="图片 1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157192"/>
            <a:ext cx="792088" cy="792088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941168"/>
            <a:ext cx="720080" cy="831169"/>
          </a:xfrm>
          <a:prstGeom prst="rect">
            <a:avLst/>
          </a:prstGeom>
        </p:spPr>
      </p:pic>
      <p:pic>
        <p:nvPicPr>
          <p:cNvPr id="123" name="图片 1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77072"/>
            <a:ext cx="648072" cy="720080"/>
          </a:xfrm>
          <a:prstGeom prst="rect">
            <a:avLst/>
          </a:prstGeom>
        </p:spPr>
      </p:pic>
      <p:grpSp>
        <p:nvGrpSpPr>
          <p:cNvPr id="124" name="组合 78"/>
          <p:cNvGrpSpPr>
            <a:grpSpLocks/>
          </p:cNvGrpSpPr>
          <p:nvPr/>
        </p:nvGrpSpPr>
        <p:grpSpPr bwMode="auto">
          <a:xfrm>
            <a:off x="0" y="620688"/>
            <a:ext cx="792957" cy="742950"/>
            <a:chOff x="0" y="0"/>
            <a:chExt cx="1056192" cy="743368"/>
          </a:xfrm>
        </p:grpSpPr>
        <p:sp>
          <p:nvSpPr>
            <p:cNvPr id="125" name="矩形 124"/>
            <p:cNvSpPr>
              <a:spLocks noChangeArrowheads="1"/>
            </p:cNvSpPr>
            <p:nvPr/>
          </p:nvSpPr>
          <p:spPr bwMode="auto">
            <a:xfrm>
              <a:off x="0" y="1"/>
              <a:ext cx="379854" cy="730784"/>
            </a:xfrm>
            <a:prstGeom prst="rect">
              <a:avLst/>
            </a:prstGeom>
            <a:solidFill>
              <a:srgbClr val="6C5B7B"/>
            </a:solidFill>
            <a:ln w="12700">
              <a:solidFill>
                <a:srgbClr val="6C5B7B"/>
              </a:solidFill>
              <a:bevel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endParaRPr lang="zh-CN" altLang="zh-CN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  <p:sp>
          <p:nvSpPr>
            <p:cNvPr id="126" name="矩形 125"/>
            <p:cNvSpPr>
              <a:spLocks noChangeArrowheads="1"/>
            </p:cNvSpPr>
            <p:nvPr/>
          </p:nvSpPr>
          <p:spPr bwMode="auto">
            <a:xfrm>
              <a:off x="954898" y="1"/>
              <a:ext cx="101294" cy="743367"/>
            </a:xfrm>
            <a:prstGeom prst="rect">
              <a:avLst/>
            </a:prstGeom>
            <a:solidFill>
              <a:srgbClr val="F8B193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endParaRPr lang="zh-CN" altLang="zh-CN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  <p:sp>
          <p:nvSpPr>
            <p:cNvPr id="127" name="矩形 126"/>
            <p:cNvSpPr>
              <a:spLocks noChangeArrowheads="1"/>
            </p:cNvSpPr>
            <p:nvPr/>
          </p:nvSpPr>
          <p:spPr bwMode="auto">
            <a:xfrm>
              <a:off x="750235" y="1"/>
              <a:ext cx="177265" cy="743367"/>
            </a:xfrm>
            <a:prstGeom prst="rect">
              <a:avLst/>
            </a:prstGeom>
            <a:solidFill>
              <a:srgbClr val="F67280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endParaRPr lang="zh-CN" altLang="zh-CN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  <p:sp>
          <p:nvSpPr>
            <p:cNvPr id="128" name="矩形 127"/>
            <p:cNvSpPr>
              <a:spLocks noChangeArrowheads="1"/>
            </p:cNvSpPr>
            <p:nvPr/>
          </p:nvSpPr>
          <p:spPr bwMode="auto">
            <a:xfrm>
              <a:off x="424185" y="0"/>
              <a:ext cx="296399" cy="743367"/>
            </a:xfrm>
            <a:prstGeom prst="rect">
              <a:avLst/>
            </a:prstGeom>
            <a:solidFill>
              <a:srgbClr val="C06C84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endParaRPr lang="zh-CN" altLang="zh-CN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</p:grpSp>
      <p:sp>
        <p:nvSpPr>
          <p:cNvPr id="129" name="矩形 128"/>
          <p:cNvSpPr/>
          <p:nvPr/>
        </p:nvSpPr>
        <p:spPr>
          <a:xfrm>
            <a:off x="824412" y="764704"/>
            <a:ext cx="5434950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dirty="0" smtClean="0">
                <a:solidFill>
                  <a:srgbClr val="000000"/>
                </a:solidFill>
                <a:latin typeface="Berlin Sans FB Demi" pitchFamily="34" charset="0"/>
                <a:sym typeface="Calibri" pitchFamily="34" charset="0"/>
              </a:rPr>
              <a:t>ⅱ. </a:t>
            </a:r>
            <a:r>
              <a:rPr lang="uk-UA" altLang="zh-CN" sz="2800" b="1" dirty="0" smtClean="0">
                <a:solidFill>
                  <a:srgbClr val="000000"/>
                </a:solidFill>
                <a:latin typeface="Berlin Sans FB Demi" pitchFamily="34" charset="0"/>
                <a:sym typeface="Calibri" pitchFamily="34" charset="0"/>
              </a:rPr>
              <a:t>Експортуйте різні типи файлів</a:t>
            </a:r>
            <a:endParaRPr lang="en-US" altLang="zh-CN" sz="2800" b="1" dirty="0" smtClean="0">
              <a:solidFill>
                <a:srgbClr val="000000"/>
              </a:solidFill>
              <a:latin typeface="Berlin Sans FB Demi" pitchFamily="34" charset="0"/>
              <a:sym typeface="Calibri" pitchFamily="34" charset="0"/>
            </a:endParaRPr>
          </a:p>
        </p:txBody>
      </p:sp>
      <p:sp>
        <p:nvSpPr>
          <p:cNvPr id="130" name="矩形 129"/>
          <p:cNvSpPr>
            <a:spLocks noChangeArrowheads="1"/>
          </p:cNvSpPr>
          <p:nvPr/>
        </p:nvSpPr>
        <p:spPr bwMode="auto">
          <a:xfrm>
            <a:off x="6444208" y="692696"/>
            <a:ext cx="2699792" cy="720080"/>
          </a:xfrm>
          <a:prstGeom prst="rect">
            <a:avLst/>
          </a:prstGeom>
          <a:solidFill>
            <a:srgbClr val="F8B193"/>
          </a:solidFill>
          <a:ln w="12700">
            <a:noFill/>
            <a:bevel/>
            <a:headEnd/>
            <a:tailE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31" name="矩形 2"/>
          <p:cNvSpPr>
            <a:spLocks noChangeArrowheads="1"/>
          </p:cNvSpPr>
          <p:nvPr/>
        </p:nvSpPr>
        <p:spPr bwMode="auto">
          <a:xfrm>
            <a:off x="6444208" y="692696"/>
            <a:ext cx="288032" cy="720080"/>
          </a:xfrm>
          <a:prstGeom prst="rect">
            <a:avLst/>
          </a:prstGeom>
          <a:solidFill>
            <a:srgbClr val="6C5B7B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32" name="矩形 3"/>
          <p:cNvSpPr>
            <a:spLocks noChangeArrowheads="1"/>
          </p:cNvSpPr>
          <p:nvPr/>
        </p:nvSpPr>
        <p:spPr bwMode="auto">
          <a:xfrm>
            <a:off x="6804248" y="692696"/>
            <a:ext cx="144016" cy="720080"/>
          </a:xfrm>
          <a:prstGeom prst="rect">
            <a:avLst/>
          </a:prstGeom>
          <a:solidFill>
            <a:srgbClr val="C06C84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33" name="矩形 132"/>
          <p:cNvSpPr>
            <a:spLocks noChangeArrowheads="1"/>
          </p:cNvSpPr>
          <p:nvPr/>
        </p:nvSpPr>
        <p:spPr bwMode="auto">
          <a:xfrm>
            <a:off x="7020272" y="692696"/>
            <a:ext cx="72008" cy="720080"/>
          </a:xfrm>
          <a:prstGeom prst="rect">
            <a:avLst/>
          </a:prstGeom>
          <a:solidFill>
            <a:srgbClr val="F67280"/>
          </a:solidFill>
          <a:ln w="12700">
            <a:noFill/>
            <a:bevel/>
            <a:headEnd/>
            <a:tailE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635896" y="594928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uk-UA" altLang="zh-CN" sz="2000" b="1" dirty="0" smtClean="0">
                <a:solidFill>
                  <a:srgbClr val="F15A5A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  <a:sym typeface="冬青黑体简体中文 W3" panose="020B0300000000000000" pitchFamily="34" charset="-122"/>
              </a:rPr>
              <a:t>навчання</a:t>
            </a:r>
            <a:endParaRPr lang="zh-CN" altLang="en-US" sz="2000" b="1" dirty="0" smtClean="0">
              <a:solidFill>
                <a:srgbClr val="F15A5A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  <a:sym typeface="冬青黑体简体中文 W3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710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129" grpId="0"/>
      <p:bldP spid="13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256"/>
            <a:ext cx="9144000" cy="6876256"/>
          </a:xfrm>
          <a:prstGeom prst="rect">
            <a:avLst/>
          </a:prstGeom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932040" y="2492896"/>
            <a:ext cx="695325" cy="698500"/>
            <a:chOff x="3202" y="1887"/>
            <a:chExt cx="554" cy="556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202" y="1887"/>
              <a:ext cx="554" cy="556"/>
            </a:xfrm>
            <a:prstGeom prst="ellipse">
              <a:avLst/>
            </a:prstGeom>
            <a:solidFill>
              <a:schemeClr val="accent1"/>
            </a:solidFill>
            <a:ln w="333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414" y="1973"/>
              <a:ext cx="132" cy="382"/>
            </a:xfrm>
            <a:custGeom>
              <a:avLst/>
              <a:gdLst>
                <a:gd name="T0" fmla="*/ 130 w 74"/>
                <a:gd name="T1" fmla="*/ 332 h 213"/>
                <a:gd name="T2" fmla="*/ 120 w 74"/>
                <a:gd name="T3" fmla="*/ 316 h 213"/>
                <a:gd name="T4" fmla="*/ 95 w 74"/>
                <a:gd name="T5" fmla="*/ 291 h 213"/>
                <a:gd name="T6" fmla="*/ 78 w 74"/>
                <a:gd name="T7" fmla="*/ 280 h 213"/>
                <a:gd name="T8" fmla="*/ 73 w 74"/>
                <a:gd name="T9" fmla="*/ 282 h 213"/>
                <a:gd name="T10" fmla="*/ 73 w 74"/>
                <a:gd name="T11" fmla="*/ 262 h 213"/>
                <a:gd name="T12" fmla="*/ 73 w 74"/>
                <a:gd name="T13" fmla="*/ 138 h 213"/>
                <a:gd name="T14" fmla="*/ 77 w 74"/>
                <a:gd name="T15" fmla="*/ 113 h 213"/>
                <a:gd name="T16" fmla="*/ 86 w 74"/>
                <a:gd name="T17" fmla="*/ 109 h 213"/>
                <a:gd name="T18" fmla="*/ 100 w 74"/>
                <a:gd name="T19" fmla="*/ 97 h 213"/>
                <a:gd name="T20" fmla="*/ 121 w 74"/>
                <a:gd name="T21" fmla="*/ 59 h 213"/>
                <a:gd name="T22" fmla="*/ 125 w 74"/>
                <a:gd name="T23" fmla="*/ 41 h 213"/>
                <a:gd name="T24" fmla="*/ 121 w 74"/>
                <a:gd name="T25" fmla="*/ 34 h 213"/>
                <a:gd name="T26" fmla="*/ 107 w 74"/>
                <a:gd name="T27" fmla="*/ 23 h 213"/>
                <a:gd name="T28" fmla="*/ 77 w 74"/>
                <a:gd name="T29" fmla="*/ 5 h 213"/>
                <a:gd name="T30" fmla="*/ 52 w 74"/>
                <a:gd name="T31" fmla="*/ 13 h 213"/>
                <a:gd name="T32" fmla="*/ 9 w 74"/>
                <a:gd name="T33" fmla="*/ 86 h 213"/>
                <a:gd name="T34" fmla="*/ 0 w 74"/>
                <a:gd name="T35" fmla="*/ 102 h 213"/>
                <a:gd name="T36" fmla="*/ 0 w 74"/>
                <a:gd name="T37" fmla="*/ 122 h 213"/>
                <a:gd name="T38" fmla="*/ 0 w 74"/>
                <a:gd name="T39" fmla="*/ 287 h 213"/>
                <a:gd name="T40" fmla="*/ 0 w 74"/>
                <a:gd name="T41" fmla="*/ 307 h 213"/>
                <a:gd name="T42" fmla="*/ 14 w 74"/>
                <a:gd name="T43" fmla="*/ 319 h 213"/>
                <a:gd name="T44" fmla="*/ 70 w 74"/>
                <a:gd name="T45" fmla="*/ 375 h 213"/>
                <a:gd name="T46" fmla="*/ 96 w 74"/>
                <a:gd name="T47" fmla="*/ 375 h 213"/>
                <a:gd name="T48" fmla="*/ 118 w 74"/>
                <a:gd name="T49" fmla="*/ 353 h 213"/>
                <a:gd name="T50" fmla="*/ 128 w 74"/>
                <a:gd name="T51" fmla="*/ 337 h 213"/>
                <a:gd name="T52" fmla="*/ 130 w 74"/>
                <a:gd name="T53" fmla="*/ 332 h 2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4"/>
                <a:gd name="T82" fmla="*/ 0 h 213"/>
                <a:gd name="T83" fmla="*/ 74 w 74"/>
                <a:gd name="T84" fmla="*/ 213 h 2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4" h="213">
                  <a:moveTo>
                    <a:pt x="73" y="185"/>
                  </a:moveTo>
                  <a:cubicBezTo>
                    <a:pt x="74" y="184"/>
                    <a:pt x="72" y="180"/>
                    <a:pt x="67" y="176"/>
                  </a:cubicBezTo>
                  <a:cubicBezTo>
                    <a:pt x="53" y="162"/>
                    <a:pt x="53" y="162"/>
                    <a:pt x="53" y="162"/>
                  </a:cubicBezTo>
                  <a:cubicBezTo>
                    <a:pt x="49" y="158"/>
                    <a:pt x="45" y="155"/>
                    <a:pt x="44" y="156"/>
                  </a:cubicBezTo>
                  <a:cubicBezTo>
                    <a:pt x="43" y="157"/>
                    <a:pt x="42" y="158"/>
                    <a:pt x="41" y="157"/>
                  </a:cubicBezTo>
                  <a:cubicBezTo>
                    <a:pt x="41" y="157"/>
                    <a:pt x="41" y="152"/>
                    <a:pt x="41" y="146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72"/>
                    <a:pt x="42" y="65"/>
                    <a:pt x="43" y="63"/>
                  </a:cubicBezTo>
                  <a:cubicBezTo>
                    <a:pt x="44" y="61"/>
                    <a:pt x="46" y="60"/>
                    <a:pt x="48" y="61"/>
                  </a:cubicBezTo>
                  <a:cubicBezTo>
                    <a:pt x="50" y="62"/>
                    <a:pt x="53" y="59"/>
                    <a:pt x="56" y="54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1" y="28"/>
                    <a:pt x="72" y="23"/>
                    <a:pt x="70" y="23"/>
                  </a:cubicBezTo>
                  <a:cubicBezTo>
                    <a:pt x="68" y="22"/>
                    <a:pt x="67" y="20"/>
                    <a:pt x="68" y="19"/>
                  </a:cubicBezTo>
                  <a:cubicBezTo>
                    <a:pt x="68" y="19"/>
                    <a:pt x="65" y="16"/>
                    <a:pt x="60" y="1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38" y="0"/>
                    <a:pt x="31" y="2"/>
                    <a:pt x="29" y="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2" y="53"/>
                    <a:pt x="0" y="57"/>
                    <a:pt x="0" y="57"/>
                  </a:cubicBezTo>
                  <a:cubicBezTo>
                    <a:pt x="0" y="57"/>
                    <a:pt x="0" y="62"/>
                    <a:pt x="0" y="6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6"/>
                    <a:pt x="0" y="171"/>
                    <a:pt x="0" y="171"/>
                  </a:cubicBezTo>
                  <a:cubicBezTo>
                    <a:pt x="0" y="171"/>
                    <a:pt x="4" y="174"/>
                    <a:pt x="8" y="178"/>
                  </a:cubicBezTo>
                  <a:cubicBezTo>
                    <a:pt x="39" y="209"/>
                    <a:pt x="39" y="209"/>
                    <a:pt x="39" y="209"/>
                  </a:cubicBezTo>
                  <a:cubicBezTo>
                    <a:pt x="43" y="213"/>
                    <a:pt x="50" y="213"/>
                    <a:pt x="54" y="209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70" y="193"/>
                    <a:pt x="73" y="189"/>
                    <a:pt x="72" y="188"/>
                  </a:cubicBezTo>
                  <a:cubicBezTo>
                    <a:pt x="72" y="188"/>
                    <a:pt x="72" y="186"/>
                    <a:pt x="73" y="185"/>
                  </a:cubicBezTo>
                  <a:close/>
                </a:path>
              </a:pathLst>
            </a:custGeom>
            <a:solidFill>
              <a:srgbClr val="FFFFFF"/>
            </a:solidFill>
            <a:ln w="11113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Oval 44">
            <a:hlinkClick r:id="rId3"/>
          </p:cNvPr>
          <p:cNvSpPr>
            <a:spLocks noChangeArrowheads="1"/>
          </p:cNvSpPr>
          <p:nvPr/>
        </p:nvSpPr>
        <p:spPr bwMode="auto">
          <a:xfrm>
            <a:off x="4878388" y="4806950"/>
            <a:ext cx="695325" cy="695325"/>
          </a:xfrm>
          <a:prstGeom prst="ellipse">
            <a:avLst/>
          </a:prstGeom>
          <a:solidFill>
            <a:srgbClr val="0079C5">
              <a:alpha val="0"/>
            </a:srgbClr>
          </a:solidFill>
          <a:ln w="33338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4932040" y="4509120"/>
            <a:ext cx="695325" cy="695325"/>
            <a:chOff x="3073" y="3289"/>
            <a:chExt cx="438" cy="438"/>
          </a:xfrm>
        </p:grpSpPr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3073" y="3289"/>
              <a:ext cx="438" cy="438"/>
            </a:xfrm>
            <a:prstGeom prst="ellipse">
              <a:avLst/>
            </a:prstGeom>
            <a:solidFill>
              <a:schemeClr val="accent1"/>
            </a:solidFill>
            <a:ln w="333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3173" y="3389"/>
              <a:ext cx="240" cy="241"/>
            </a:xfrm>
            <a:custGeom>
              <a:avLst/>
              <a:gdLst>
                <a:gd name="T0" fmla="*/ 240 w 303"/>
                <a:gd name="T1" fmla="*/ 208 h 305"/>
                <a:gd name="T2" fmla="*/ 135 w 303"/>
                <a:gd name="T3" fmla="*/ 104 h 305"/>
                <a:gd name="T4" fmla="*/ 177 w 303"/>
                <a:gd name="T5" fmla="*/ 61 h 305"/>
                <a:gd name="T6" fmla="*/ 0 w 303"/>
                <a:gd name="T7" fmla="*/ 0 h 305"/>
                <a:gd name="T8" fmla="*/ 60 w 303"/>
                <a:gd name="T9" fmla="*/ 177 h 305"/>
                <a:gd name="T10" fmla="*/ 102 w 303"/>
                <a:gd name="T11" fmla="*/ 134 h 305"/>
                <a:gd name="T12" fmla="*/ 208 w 303"/>
                <a:gd name="T13" fmla="*/ 241 h 305"/>
                <a:gd name="T14" fmla="*/ 240 w 303"/>
                <a:gd name="T15" fmla="*/ 208 h 3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3"/>
                <a:gd name="T25" fmla="*/ 0 h 305"/>
                <a:gd name="T26" fmla="*/ 303 w 303"/>
                <a:gd name="T27" fmla="*/ 305 h 3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3" h="305">
                  <a:moveTo>
                    <a:pt x="303" y="263"/>
                  </a:moveTo>
                  <a:lnTo>
                    <a:pt x="171" y="131"/>
                  </a:lnTo>
                  <a:lnTo>
                    <a:pt x="223" y="77"/>
                  </a:lnTo>
                  <a:lnTo>
                    <a:pt x="0" y="0"/>
                  </a:lnTo>
                  <a:lnTo>
                    <a:pt x="76" y="224"/>
                  </a:lnTo>
                  <a:lnTo>
                    <a:pt x="129" y="170"/>
                  </a:lnTo>
                  <a:lnTo>
                    <a:pt x="262" y="305"/>
                  </a:lnTo>
                  <a:lnTo>
                    <a:pt x="303" y="263"/>
                  </a:lnTo>
                  <a:close/>
                </a:path>
              </a:pathLst>
            </a:custGeom>
            <a:solidFill>
              <a:schemeClr val="bg1"/>
            </a:solidFill>
            <a:ln w="11113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" name="Oval 43">
            <a:hlinkClick r:id="rId4"/>
          </p:cNvPr>
          <p:cNvSpPr>
            <a:spLocks noChangeArrowheads="1"/>
          </p:cNvSpPr>
          <p:nvPr/>
        </p:nvSpPr>
        <p:spPr bwMode="auto">
          <a:xfrm>
            <a:off x="5580112" y="5229200"/>
            <a:ext cx="695325" cy="698500"/>
          </a:xfrm>
          <a:prstGeom prst="ellipse">
            <a:avLst/>
          </a:prstGeom>
          <a:solidFill>
            <a:srgbClr val="0079C5">
              <a:alpha val="0"/>
            </a:srgbClr>
          </a:solidFill>
          <a:ln w="33338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grpSp>
        <p:nvGrpSpPr>
          <p:cNvPr id="23" name="Group 15"/>
          <p:cNvGrpSpPr>
            <a:grpSpLocks/>
          </p:cNvGrpSpPr>
          <p:nvPr/>
        </p:nvGrpSpPr>
        <p:grpSpPr bwMode="auto">
          <a:xfrm>
            <a:off x="4932040" y="3501008"/>
            <a:ext cx="695325" cy="698500"/>
            <a:chOff x="3073" y="2610"/>
            <a:chExt cx="438" cy="440"/>
          </a:xfrm>
        </p:grpSpPr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3073" y="2610"/>
              <a:ext cx="438" cy="440"/>
            </a:xfrm>
            <a:prstGeom prst="ellipse">
              <a:avLst/>
            </a:prstGeom>
            <a:solidFill>
              <a:schemeClr val="accent1"/>
            </a:solidFill>
            <a:ln w="333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25" name="Rectangle 17"/>
            <p:cNvSpPr>
              <a:spLocks noChangeArrowheads="1"/>
            </p:cNvSpPr>
            <p:nvPr/>
          </p:nvSpPr>
          <p:spPr bwMode="auto">
            <a:xfrm>
              <a:off x="3181" y="2748"/>
              <a:ext cx="222" cy="164"/>
            </a:xfrm>
            <a:prstGeom prst="rect">
              <a:avLst/>
            </a:prstGeom>
            <a:solidFill>
              <a:srgbClr val="FFFFFF"/>
            </a:solidFill>
            <a:ln w="11113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3182" y="2748"/>
              <a:ext cx="220" cy="110"/>
            </a:xfrm>
            <a:custGeom>
              <a:avLst/>
              <a:gdLst>
                <a:gd name="T0" fmla="*/ 0 w 278"/>
                <a:gd name="T1" fmla="*/ 0 h 140"/>
                <a:gd name="T2" fmla="*/ 109 w 278"/>
                <a:gd name="T3" fmla="*/ 110 h 140"/>
                <a:gd name="T4" fmla="*/ 220 w 278"/>
                <a:gd name="T5" fmla="*/ 0 h 140"/>
                <a:gd name="T6" fmla="*/ 0 w 278"/>
                <a:gd name="T7" fmla="*/ 0 h 1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8"/>
                <a:gd name="T13" fmla="*/ 0 h 140"/>
                <a:gd name="T14" fmla="*/ 278 w 278"/>
                <a:gd name="T15" fmla="*/ 140 h 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8" h="140">
                  <a:moveTo>
                    <a:pt x="0" y="0"/>
                  </a:moveTo>
                  <a:lnTo>
                    <a:pt x="138" y="140"/>
                  </a:lnTo>
                  <a:lnTo>
                    <a:pt x="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Freeform 26"/>
          <p:cNvSpPr>
            <a:spLocks/>
          </p:cNvSpPr>
          <p:nvPr/>
        </p:nvSpPr>
        <p:spPr bwMode="auto">
          <a:xfrm>
            <a:off x="467544" y="1052736"/>
            <a:ext cx="2685603" cy="1152128"/>
          </a:xfrm>
          <a:custGeom>
            <a:avLst/>
            <a:gdLst>
              <a:gd name="T0" fmla="*/ 2541587 w 1002"/>
              <a:gd name="T1" fmla="*/ 8539 h 396"/>
              <a:gd name="T2" fmla="*/ 2528904 w 1002"/>
              <a:gd name="T3" fmla="*/ 34155 h 396"/>
              <a:gd name="T4" fmla="*/ 2518758 w 1002"/>
              <a:gd name="T5" fmla="*/ 31309 h 396"/>
              <a:gd name="T6" fmla="*/ 2490857 w 1002"/>
              <a:gd name="T7" fmla="*/ 25616 h 396"/>
              <a:gd name="T8" fmla="*/ 2452809 w 1002"/>
              <a:gd name="T9" fmla="*/ 25616 h 396"/>
              <a:gd name="T10" fmla="*/ 2417298 w 1002"/>
              <a:gd name="T11" fmla="*/ 31309 h 396"/>
              <a:gd name="T12" fmla="*/ 2381787 w 1002"/>
              <a:gd name="T13" fmla="*/ 45540 h 396"/>
              <a:gd name="T14" fmla="*/ 1075482 w 1002"/>
              <a:gd name="T15" fmla="*/ 637566 h 396"/>
              <a:gd name="T16" fmla="*/ 953729 w 1002"/>
              <a:gd name="T17" fmla="*/ 694491 h 396"/>
              <a:gd name="T18" fmla="*/ 2537 w 1002"/>
              <a:gd name="T19" fmla="*/ 1127125 h 396"/>
              <a:gd name="T20" fmla="*/ 0 w 1002"/>
              <a:gd name="T21" fmla="*/ 1110047 h 396"/>
              <a:gd name="T22" fmla="*/ 956266 w 1002"/>
              <a:gd name="T23" fmla="*/ 674567 h 396"/>
              <a:gd name="T24" fmla="*/ 1075482 w 1002"/>
              <a:gd name="T25" fmla="*/ 620488 h 396"/>
              <a:gd name="T26" fmla="*/ 2379250 w 1002"/>
              <a:gd name="T27" fmla="*/ 22770 h 396"/>
              <a:gd name="T28" fmla="*/ 2419834 w 1002"/>
              <a:gd name="T29" fmla="*/ 8539 h 396"/>
              <a:gd name="T30" fmla="*/ 2462955 w 1002"/>
              <a:gd name="T31" fmla="*/ 2846 h 396"/>
              <a:gd name="T32" fmla="*/ 2503539 w 1002"/>
              <a:gd name="T33" fmla="*/ 0 h 396"/>
              <a:gd name="T34" fmla="*/ 2536514 w 1002"/>
              <a:gd name="T35" fmla="*/ 8539 h 396"/>
              <a:gd name="T36" fmla="*/ 2541587 w 1002"/>
              <a:gd name="T37" fmla="*/ 8539 h 3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02"/>
              <a:gd name="T58" fmla="*/ 0 h 396"/>
              <a:gd name="T59" fmla="*/ 1002 w 1002"/>
              <a:gd name="T60" fmla="*/ 396 h 39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02" h="396">
                <a:moveTo>
                  <a:pt x="1002" y="3"/>
                </a:moveTo>
                <a:cubicBezTo>
                  <a:pt x="997" y="12"/>
                  <a:pt x="997" y="12"/>
                  <a:pt x="997" y="12"/>
                </a:cubicBezTo>
                <a:cubicBezTo>
                  <a:pt x="993" y="11"/>
                  <a:pt x="993" y="11"/>
                  <a:pt x="993" y="11"/>
                </a:cubicBezTo>
                <a:cubicBezTo>
                  <a:pt x="990" y="10"/>
                  <a:pt x="986" y="9"/>
                  <a:pt x="982" y="9"/>
                </a:cubicBezTo>
                <a:cubicBezTo>
                  <a:pt x="977" y="9"/>
                  <a:pt x="972" y="9"/>
                  <a:pt x="967" y="9"/>
                </a:cubicBezTo>
                <a:cubicBezTo>
                  <a:pt x="962" y="10"/>
                  <a:pt x="957" y="10"/>
                  <a:pt x="953" y="11"/>
                </a:cubicBezTo>
                <a:cubicBezTo>
                  <a:pt x="948" y="13"/>
                  <a:pt x="943" y="14"/>
                  <a:pt x="939" y="16"/>
                </a:cubicBezTo>
                <a:cubicBezTo>
                  <a:pt x="424" y="224"/>
                  <a:pt x="424" y="224"/>
                  <a:pt x="424" y="224"/>
                </a:cubicBezTo>
                <a:cubicBezTo>
                  <a:pt x="376" y="244"/>
                  <a:pt x="376" y="244"/>
                  <a:pt x="376" y="244"/>
                </a:cubicBezTo>
                <a:cubicBezTo>
                  <a:pt x="1" y="396"/>
                  <a:pt x="1" y="396"/>
                  <a:pt x="1" y="396"/>
                </a:cubicBezTo>
                <a:cubicBezTo>
                  <a:pt x="0" y="390"/>
                  <a:pt x="0" y="390"/>
                  <a:pt x="0" y="390"/>
                </a:cubicBezTo>
                <a:cubicBezTo>
                  <a:pt x="377" y="237"/>
                  <a:pt x="377" y="237"/>
                  <a:pt x="377" y="237"/>
                </a:cubicBezTo>
                <a:cubicBezTo>
                  <a:pt x="424" y="218"/>
                  <a:pt x="424" y="218"/>
                  <a:pt x="424" y="218"/>
                </a:cubicBezTo>
                <a:cubicBezTo>
                  <a:pt x="938" y="8"/>
                  <a:pt x="938" y="8"/>
                  <a:pt x="938" y="8"/>
                </a:cubicBezTo>
                <a:cubicBezTo>
                  <a:pt x="943" y="6"/>
                  <a:pt x="948" y="5"/>
                  <a:pt x="954" y="3"/>
                </a:cubicBezTo>
                <a:cubicBezTo>
                  <a:pt x="959" y="2"/>
                  <a:pt x="965" y="1"/>
                  <a:pt x="971" y="1"/>
                </a:cubicBezTo>
                <a:cubicBezTo>
                  <a:pt x="976" y="0"/>
                  <a:pt x="982" y="0"/>
                  <a:pt x="987" y="0"/>
                </a:cubicBezTo>
                <a:cubicBezTo>
                  <a:pt x="992" y="1"/>
                  <a:pt x="996" y="1"/>
                  <a:pt x="1000" y="3"/>
                </a:cubicBezTo>
                <a:cubicBezTo>
                  <a:pt x="1002" y="3"/>
                  <a:pt x="1002" y="3"/>
                  <a:pt x="1002" y="3"/>
                </a:cubicBezTo>
              </a:path>
            </a:pathLst>
          </a:custGeom>
          <a:solidFill>
            <a:srgbClr val="002060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2987824" y="1052736"/>
            <a:ext cx="1224136" cy="2016224"/>
          </a:xfrm>
          <a:custGeom>
            <a:avLst/>
            <a:gdLst>
              <a:gd name="T0" fmla="*/ 116614 w 516"/>
              <a:gd name="T1" fmla="*/ 25622 h 716"/>
              <a:gd name="T2" fmla="*/ 1229513 w 516"/>
              <a:gd name="T3" fmla="*/ 421335 h 716"/>
              <a:gd name="T4" fmla="*/ 1257398 w 516"/>
              <a:gd name="T5" fmla="*/ 438416 h 716"/>
              <a:gd name="T6" fmla="*/ 1270074 w 516"/>
              <a:gd name="T7" fmla="*/ 466885 h 716"/>
              <a:gd name="T8" fmla="*/ 1270074 w 516"/>
              <a:gd name="T9" fmla="*/ 498200 h 716"/>
              <a:gd name="T10" fmla="*/ 1252328 w 516"/>
              <a:gd name="T11" fmla="*/ 532362 h 716"/>
              <a:gd name="T12" fmla="*/ 286464 w 516"/>
              <a:gd name="T13" fmla="*/ 1867539 h 716"/>
              <a:gd name="T14" fmla="*/ 253508 w 516"/>
              <a:gd name="T15" fmla="*/ 1901701 h 716"/>
              <a:gd name="T16" fmla="*/ 212947 w 516"/>
              <a:gd name="T17" fmla="*/ 1933016 h 716"/>
              <a:gd name="T18" fmla="*/ 167315 w 516"/>
              <a:gd name="T19" fmla="*/ 1961485 h 716"/>
              <a:gd name="T20" fmla="*/ 124219 w 516"/>
              <a:gd name="T21" fmla="*/ 1975719 h 716"/>
              <a:gd name="T22" fmla="*/ 0 w 516"/>
              <a:gd name="T23" fmla="*/ 2007035 h 716"/>
              <a:gd name="T24" fmla="*/ 0 w 516"/>
              <a:gd name="T25" fmla="*/ 2038350 h 716"/>
              <a:gd name="T26" fmla="*/ 126754 w 516"/>
              <a:gd name="T27" fmla="*/ 2007035 h 716"/>
              <a:gd name="T28" fmla="*/ 174920 w 516"/>
              <a:gd name="T29" fmla="*/ 1989953 h 716"/>
              <a:gd name="T30" fmla="*/ 225622 w 516"/>
              <a:gd name="T31" fmla="*/ 1961485 h 716"/>
              <a:gd name="T32" fmla="*/ 273788 w 516"/>
              <a:gd name="T33" fmla="*/ 1924476 h 716"/>
              <a:gd name="T34" fmla="*/ 309279 w 516"/>
              <a:gd name="T35" fmla="*/ 1881773 h 716"/>
              <a:gd name="T36" fmla="*/ 1282749 w 516"/>
              <a:gd name="T37" fmla="*/ 540903 h 716"/>
              <a:gd name="T38" fmla="*/ 1305565 w 516"/>
              <a:gd name="T39" fmla="*/ 495353 h 716"/>
              <a:gd name="T40" fmla="*/ 1305565 w 516"/>
              <a:gd name="T41" fmla="*/ 452650 h 716"/>
              <a:gd name="T42" fmla="*/ 1287819 w 516"/>
              <a:gd name="T43" fmla="*/ 418488 h 716"/>
              <a:gd name="T44" fmla="*/ 1249793 w 516"/>
              <a:gd name="T45" fmla="*/ 392866 h 716"/>
              <a:gd name="T46" fmla="*/ 129289 w 516"/>
              <a:gd name="T47" fmla="*/ 0 h 716"/>
              <a:gd name="T48" fmla="*/ 116614 w 516"/>
              <a:gd name="T49" fmla="*/ 25622 h 71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16"/>
              <a:gd name="T76" fmla="*/ 0 h 716"/>
              <a:gd name="T77" fmla="*/ 516 w 516"/>
              <a:gd name="T78" fmla="*/ 716 h 71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16" h="716">
                <a:moveTo>
                  <a:pt x="46" y="9"/>
                </a:moveTo>
                <a:cubicBezTo>
                  <a:pt x="485" y="148"/>
                  <a:pt x="485" y="148"/>
                  <a:pt x="485" y="148"/>
                </a:cubicBezTo>
                <a:cubicBezTo>
                  <a:pt x="490" y="150"/>
                  <a:pt x="493" y="152"/>
                  <a:pt x="496" y="154"/>
                </a:cubicBezTo>
                <a:cubicBezTo>
                  <a:pt x="499" y="157"/>
                  <a:pt x="500" y="160"/>
                  <a:pt x="501" y="164"/>
                </a:cubicBezTo>
                <a:cubicBezTo>
                  <a:pt x="502" y="167"/>
                  <a:pt x="502" y="171"/>
                  <a:pt x="501" y="175"/>
                </a:cubicBezTo>
                <a:cubicBezTo>
                  <a:pt x="500" y="179"/>
                  <a:pt x="498" y="183"/>
                  <a:pt x="494" y="187"/>
                </a:cubicBezTo>
                <a:cubicBezTo>
                  <a:pt x="113" y="656"/>
                  <a:pt x="113" y="656"/>
                  <a:pt x="113" y="656"/>
                </a:cubicBezTo>
                <a:cubicBezTo>
                  <a:pt x="109" y="660"/>
                  <a:pt x="105" y="664"/>
                  <a:pt x="100" y="668"/>
                </a:cubicBezTo>
                <a:cubicBezTo>
                  <a:pt x="95" y="672"/>
                  <a:pt x="89" y="676"/>
                  <a:pt x="84" y="679"/>
                </a:cubicBezTo>
                <a:cubicBezTo>
                  <a:pt x="78" y="683"/>
                  <a:pt x="72" y="686"/>
                  <a:pt x="66" y="689"/>
                </a:cubicBezTo>
                <a:cubicBezTo>
                  <a:pt x="60" y="691"/>
                  <a:pt x="55" y="693"/>
                  <a:pt x="49" y="694"/>
                </a:cubicBezTo>
                <a:cubicBezTo>
                  <a:pt x="0" y="705"/>
                  <a:pt x="0" y="705"/>
                  <a:pt x="0" y="705"/>
                </a:cubicBezTo>
                <a:cubicBezTo>
                  <a:pt x="0" y="716"/>
                  <a:pt x="0" y="716"/>
                  <a:pt x="0" y="716"/>
                </a:cubicBezTo>
                <a:cubicBezTo>
                  <a:pt x="50" y="705"/>
                  <a:pt x="50" y="705"/>
                  <a:pt x="50" y="705"/>
                </a:cubicBezTo>
                <a:cubicBezTo>
                  <a:pt x="56" y="704"/>
                  <a:pt x="63" y="702"/>
                  <a:pt x="69" y="699"/>
                </a:cubicBezTo>
                <a:cubicBezTo>
                  <a:pt x="76" y="696"/>
                  <a:pt x="83" y="693"/>
                  <a:pt x="89" y="689"/>
                </a:cubicBezTo>
                <a:cubicBezTo>
                  <a:pt x="96" y="685"/>
                  <a:pt x="102" y="680"/>
                  <a:pt x="108" y="676"/>
                </a:cubicBezTo>
                <a:cubicBezTo>
                  <a:pt x="113" y="671"/>
                  <a:pt x="118" y="666"/>
                  <a:pt x="122" y="661"/>
                </a:cubicBezTo>
                <a:cubicBezTo>
                  <a:pt x="506" y="190"/>
                  <a:pt x="506" y="190"/>
                  <a:pt x="506" y="190"/>
                </a:cubicBezTo>
                <a:cubicBezTo>
                  <a:pt x="510" y="185"/>
                  <a:pt x="513" y="180"/>
                  <a:pt x="515" y="174"/>
                </a:cubicBezTo>
                <a:cubicBezTo>
                  <a:pt x="516" y="169"/>
                  <a:pt x="516" y="164"/>
                  <a:pt x="515" y="159"/>
                </a:cubicBezTo>
                <a:cubicBezTo>
                  <a:pt x="514" y="154"/>
                  <a:pt x="511" y="150"/>
                  <a:pt x="508" y="147"/>
                </a:cubicBezTo>
                <a:cubicBezTo>
                  <a:pt x="504" y="143"/>
                  <a:pt x="499" y="140"/>
                  <a:pt x="493" y="138"/>
                </a:cubicBezTo>
                <a:cubicBezTo>
                  <a:pt x="51" y="0"/>
                  <a:pt x="51" y="0"/>
                  <a:pt x="51" y="0"/>
                </a:cubicBezTo>
                <a:lnTo>
                  <a:pt x="46" y="9"/>
                </a:lnTo>
                <a:close/>
              </a:path>
            </a:pathLst>
          </a:custGeom>
          <a:solidFill>
            <a:srgbClr val="002060"/>
          </a:solidFill>
          <a:ln w="11113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 rot="21300608">
            <a:off x="1161986" y="3128626"/>
            <a:ext cx="1844804" cy="509141"/>
          </a:xfrm>
          <a:custGeom>
            <a:avLst/>
            <a:gdLst>
              <a:gd name="T0" fmla="*/ 0 w 987"/>
              <a:gd name="T1" fmla="*/ 412750 h 260"/>
              <a:gd name="T2" fmla="*/ 1563688 w 987"/>
              <a:gd name="T3" fmla="*/ 30163 h 260"/>
              <a:gd name="T4" fmla="*/ 1566863 w 987"/>
              <a:gd name="T5" fmla="*/ 0 h 260"/>
              <a:gd name="T6" fmla="*/ 12700 w 987"/>
              <a:gd name="T7" fmla="*/ 377825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987"/>
              <a:gd name="T13" fmla="*/ 0 h 260"/>
              <a:gd name="T14" fmla="*/ 987 w 987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7" h="260">
                <a:moveTo>
                  <a:pt x="0" y="260"/>
                </a:moveTo>
                <a:lnTo>
                  <a:pt x="985" y="19"/>
                </a:lnTo>
                <a:lnTo>
                  <a:pt x="987" y="0"/>
                </a:lnTo>
                <a:lnTo>
                  <a:pt x="8" y="238"/>
                </a:lnTo>
              </a:path>
            </a:pathLst>
          </a:custGeom>
          <a:solidFill>
            <a:srgbClr val="002060"/>
          </a:solidFill>
          <a:ln w="11113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24"/>
          <p:cNvSpPr>
            <a:spLocks/>
          </p:cNvSpPr>
          <p:nvPr/>
        </p:nvSpPr>
        <p:spPr bwMode="auto">
          <a:xfrm rot="21323685">
            <a:off x="235804" y="3686192"/>
            <a:ext cx="1039546" cy="349711"/>
          </a:xfrm>
          <a:custGeom>
            <a:avLst/>
            <a:gdLst>
              <a:gd name="T0" fmla="*/ 0 w 618"/>
              <a:gd name="T1" fmla="*/ 265112 h 167"/>
              <a:gd name="T2" fmla="*/ 977900 w 618"/>
              <a:gd name="T3" fmla="*/ 31750 h 167"/>
              <a:gd name="T4" fmla="*/ 981075 w 618"/>
              <a:gd name="T5" fmla="*/ 0 h 167"/>
              <a:gd name="T6" fmla="*/ 3175 w 618"/>
              <a:gd name="T7" fmla="*/ 242887 h 167"/>
              <a:gd name="T8" fmla="*/ 0 60000 65536"/>
              <a:gd name="T9" fmla="*/ 0 60000 65536"/>
              <a:gd name="T10" fmla="*/ 0 60000 65536"/>
              <a:gd name="T11" fmla="*/ 0 60000 65536"/>
              <a:gd name="T12" fmla="*/ 0 w 618"/>
              <a:gd name="T13" fmla="*/ 0 h 167"/>
              <a:gd name="T14" fmla="*/ 618 w 618"/>
              <a:gd name="T15" fmla="*/ 167 h 1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8" h="167">
                <a:moveTo>
                  <a:pt x="0" y="167"/>
                </a:moveTo>
                <a:lnTo>
                  <a:pt x="616" y="20"/>
                </a:lnTo>
                <a:lnTo>
                  <a:pt x="618" y="0"/>
                </a:lnTo>
                <a:lnTo>
                  <a:pt x="2" y="153"/>
                </a:lnTo>
              </a:path>
            </a:pathLst>
          </a:custGeom>
          <a:solidFill>
            <a:srgbClr val="002060"/>
          </a:solidFill>
          <a:ln w="11113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179512" y="2204864"/>
            <a:ext cx="288032" cy="1872208"/>
          </a:xfrm>
          <a:custGeom>
            <a:avLst/>
            <a:gdLst>
              <a:gd name="T0" fmla="*/ 325438 w 128"/>
              <a:gd name="T1" fmla="*/ 17070 h 558"/>
              <a:gd name="T2" fmla="*/ 315268 w 128"/>
              <a:gd name="T3" fmla="*/ 19915 h 558"/>
              <a:gd name="T4" fmla="*/ 300013 w 128"/>
              <a:gd name="T5" fmla="*/ 31295 h 558"/>
              <a:gd name="T6" fmla="*/ 284758 w 128"/>
              <a:gd name="T7" fmla="*/ 48365 h 558"/>
              <a:gd name="T8" fmla="*/ 274588 w 128"/>
              <a:gd name="T9" fmla="*/ 68280 h 558"/>
              <a:gd name="T10" fmla="*/ 269503 w 128"/>
              <a:gd name="T11" fmla="*/ 88194 h 558"/>
              <a:gd name="T12" fmla="*/ 162719 w 128"/>
              <a:gd name="T13" fmla="*/ 682796 h 558"/>
              <a:gd name="T14" fmla="*/ 139837 w 128"/>
              <a:gd name="T15" fmla="*/ 816510 h 558"/>
              <a:gd name="T16" fmla="*/ 17797 w 128"/>
              <a:gd name="T17" fmla="*/ 1507841 h 558"/>
              <a:gd name="T18" fmla="*/ 15255 w 128"/>
              <a:gd name="T19" fmla="*/ 1533445 h 558"/>
              <a:gd name="T20" fmla="*/ 20340 w 128"/>
              <a:gd name="T21" fmla="*/ 1550515 h 558"/>
              <a:gd name="T22" fmla="*/ 33052 w 128"/>
              <a:gd name="T23" fmla="*/ 1561895 h 558"/>
              <a:gd name="T24" fmla="*/ 48307 w 128"/>
              <a:gd name="T25" fmla="*/ 1564740 h 558"/>
              <a:gd name="T26" fmla="*/ 218654 w 128"/>
              <a:gd name="T27" fmla="*/ 1522065 h 558"/>
              <a:gd name="T28" fmla="*/ 216111 w 128"/>
              <a:gd name="T29" fmla="*/ 1544825 h 558"/>
              <a:gd name="T30" fmla="*/ 43222 w 128"/>
              <a:gd name="T31" fmla="*/ 1587500 h 558"/>
              <a:gd name="T32" fmla="*/ 22882 w 128"/>
              <a:gd name="T33" fmla="*/ 1584655 h 558"/>
              <a:gd name="T34" fmla="*/ 7627 w 128"/>
              <a:gd name="T35" fmla="*/ 1570430 h 558"/>
              <a:gd name="T36" fmla="*/ 0 w 128"/>
              <a:gd name="T37" fmla="*/ 1544825 h 558"/>
              <a:gd name="T38" fmla="*/ 2542 w 128"/>
              <a:gd name="T39" fmla="*/ 1510685 h 558"/>
              <a:gd name="T40" fmla="*/ 124582 w 128"/>
              <a:gd name="T41" fmla="*/ 822200 h 558"/>
              <a:gd name="T42" fmla="*/ 147464 w 128"/>
              <a:gd name="T43" fmla="*/ 688486 h 558"/>
              <a:gd name="T44" fmla="*/ 254248 w 128"/>
              <a:gd name="T45" fmla="*/ 93884 h 558"/>
              <a:gd name="T46" fmla="*/ 264418 w 128"/>
              <a:gd name="T47" fmla="*/ 65435 h 558"/>
              <a:gd name="T48" fmla="*/ 279673 w 128"/>
              <a:gd name="T49" fmla="*/ 39830 h 558"/>
              <a:gd name="T50" fmla="*/ 297471 w 128"/>
              <a:gd name="T51" fmla="*/ 17070 h 558"/>
              <a:gd name="T52" fmla="*/ 320353 w 128"/>
              <a:gd name="T53" fmla="*/ 2845 h 558"/>
              <a:gd name="T54" fmla="*/ 322896 w 128"/>
              <a:gd name="T55" fmla="*/ 0 h 558"/>
              <a:gd name="T56" fmla="*/ 325438 w 128"/>
              <a:gd name="T57" fmla="*/ 17070 h 5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8"/>
              <a:gd name="T88" fmla="*/ 0 h 558"/>
              <a:gd name="T89" fmla="*/ 128 w 128"/>
              <a:gd name="T90" fmla="*/ 558 h 55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8" h="558">
                <a:moveTo>
                  <a:pt x="128" y="6"/>
                </a:moveTo>
                <a:cubicBezTo>
                  <a:pt x="124" y="7"/>
                  <a:pt x="124" y="7"/>
                  <a:pt x="124" y="7"/>
                </a:cubicBezTo>
                <a:cubicBezTo>
                  <a:pt x="122" y="8"/>
                  <a:pt x="120" y="9"/>
                  <a:pt x="118" y="11"/>
                </a:cubicBezTo>
                <a:cubicBezTo>
                  <a:pt x="116" y="13"/>
                  <a:pt x="114" y="15"/>
                  <a:pt x="112" y="17"/>
                </a:cubicBezTo>
                <a:cubicBezTo>
                  <a:pt x="111" y="19"/>
                  <a:pt x="109" y="21"/>
                  <a:pt x="108" y="24"/>
                </a:cubicBezTo>
                <a:cubicBezTo>
                  <a:pt x="107" y="26"/>
                  <a:pt x="106" y="28"/>
                  <a:pt x="106" y="31"/>
                </a:cubicBezTo>
                <a:cubicBezTo>
                  <a:pt x="64" y="240"/>
                  <a:pt x="64" y="240"/>
                  <a:pt x="64" y="240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7" y="530"/>
                  <a:pt x="7" y="530"/>
                  <a:pt x="7" y="530"/>
                </a:cubicBezTo>
                <a:cubicBezTo>
                  <a:pt x="6" y="533"/>
                  <a:pt x="6" y="536"/>
                  <a:pt x="6" y="539"/>
                </a:cubicBezTo>
                <a:cubicBezTo>
                  <a:pt x="6" y="541"/>
                  <a:pt x="7" y="544"/>
                  <a:pt x="8" y="545"/>
                </a:cubicBezTo>
                <a:cubicBezTo>
                  <a:pt x="9" y="547"/>
                  <a:pt x="11" y="548"/>
                  <a:pt x="13" y="549"/>
                </a:cubicBezTo>
                <a:cubicBezTo>
                  <a:pt x="14" y="550"/>
                  <a:pt x="17" y="550"/>
                  <a:pt x="19" y="550"/>
                </a:cubicBezTo>
                <a:cubicBezTo>
                  <a:pt x="86" y="535"/>
                  <a:pt x="86" y="535"/>
                  <a:pt x="86" y="535"/>
                </a:cubicBezTo>
                <a:cubicBezTo>
                  <a:pt x="85" y="543"/>
                  <a:pt x="85" y="543"/>
                  <a:pt x="85" y="543"/>
                </a:cubicBezTo>
                <a:cubicBezTo>
                  <a:pt x="17" y="558"/>
                  <a:pt x="17" y="558"/>
                  <a:pt x="17" y="558"/>
                </a:cubicBezTo>
                <a:cubicBezTo>
                  <a:pt x="14" y="558"/>
                  <a:pt x="11" y="558"/>
                  <a:pt x="9" y="557"/>
                </a:cubicBezTo>
                <a:cubicBezTo>
                  <a:pt x="6" y="556"/>
                  <a:pt x="4" y="554"/>
                  <a:pt x="3" y="552"/>
                </a:cubicBezTo>
                <a:cubicBezTo>
                  <a:pt x="1" y="550"/>
                  <a:pt x="0" y="547"/>
                  <a:pt x="0" y="543"/>
                </a:cubicBezTo>
                <a:cubicBezTo>
                  <a:pt x="0" y="540"/>
                  <a:pt x="0" y="536"/>
                  <a:pt x="1" y="531"/>
                </a:cubicBezTo>
                <a:cubicBezTo>
                  <a:pt x="49" y="289"/>
                  <a:pt x="49" y="289"/>
                  <a:pt x="49" y="289"/>
                </a:cubicBezTo>
                <a:cubicBezTo>
                  <a:pt x="58" y="242"/>
                  <a:pt x="58" y="242"/>
                  <a:pt x="58" y="242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1" y="30"/>
                  <a:pt x="102" y="26"/>
                  <a:pt x="104" y="23"/>
                </a:cubicBezTo>
                <a:cubicBezTo>
                  <a:pt x="105" y="20"/>
                  <a:pt x="107" y="17"/>
                  <a:pt x="110" y="14"/>
                </a:cubicBezTo>
                <a:cubicBezTo>
                  <a:pt x="112" y="11"/>
                  <a:pt x="114" y="8"/>
                  <a:pt x="117" y="6"/>
                </a:cubicBezTo>
                <a:cubicBezTo>
                  <a:pt x="120" y="4"/>
                  <a:pt x="123" y="2"/>
                  <a:pt x="126" y="1"/>
                </a:cubicBezTo>
                <a:cubicBezTo>
                  <a:pt x="127" y="0"/>
                  <a:pt x="127" y="0"/>
                  <a:pt x="127" y="0"/>
                </a:cubicBezTo>
                <a:lnTo>
                  <a:pt x="128" y="6"/>
                </a:lnTo>
                <a:close/>
              </a:path>
            </a:pathLst>
          </a:cu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3" name="Line 2"/>
          <p:cNvSpPr>
            <a:spLocks noChangeShapeType="1"/>
          </p:cNvSpPr>
          <p:nvPr/>
        </p:nvSpPr>
        <p:spPr bwMode="auto">
          <a:xfrm flipV="1">
            <a:off x="5292080" y="2060848"/>
            <a:ext cx="1587" cy="3600450"/>
          </a:xfrm>
          <a:prstGeom prst="line">
            <a:avLst/>
          </a:prstGeom>
          <a:noFill/>
          <a:ln w="28575">
            <a:solidFill>
              <a:srgbClr val="002060">
                <a:alpha val="37000"/>
              </a:srgbClr>
            </a:solidFill>
            <a:prstDash val="dashDot"/>
            <a:miter lim="800000"/>
            <a:headEnd/>
            <a:tailEnd/>
          </a:ln>
          <a:effectLst>
            <a:outerShdw blurRad="1270000" dist="2540000" sx="101000" sy="101000" algn="ctr" rotWithShape="0">
              <a:srgbClr val="000000">
                <a:alpha val="71000"/>
              </a:srgbClr>
            </a:outerShdw>
          </a:effectLst>
        </p:spPr>
        <p:txBody>
          <a:bodyPr/>
          <a:lstStyle/>
          <a:p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2" name="Oval 8"/>
          <p:cNvSpPr>
            <a:spLocks noChangeArrowheads="1"/>
          </p:cNvSpPr>
          <p:nvPr/>
        </p:nvSpPr>
        <p:spPr bwMode="auto">
          <a:xfrm>
            <a:off x="4572000" y="764704"/>
            <a:ext cx="1304925" cy="1304925"/>
          </a:xfrm>
          <a:prstGeom prst="ellips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44" name="Line 39"/>
          <p:cNvSpPr>
            <a:spLocks noChangeShapeType="1"/>
          </p:cNvSpPr>
          <p:nvPr/>
        </p:nvSpPr>
        <p:spPr bwMode="auto">
          <a:xfrm>
            <a:off x="2627784" y="5661248"/>
            <a:ext cx="2659063" cy="6350"/>
          </a:xfrm>
          <a:prstGeom prst="line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2555776" y="3212976"/>
            <a:ext cx="72008" cy="2448272"/>
          </a:xfrm>
          <a:prstGeom prst="line">
            <a:avLst/>
          </a:prstGeom>
          <a:noFill/>
          <a:ln w="33338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Line 5"/>
          <p:cNvSpPr>
            <a:spLocks noChangeShapeType="1"/>
          </p:cNvSpPr>
          <p:nvPr/>
        </p:nvSpPr>
        <p:spPr bwMode="auto">
          <a:xfrm flipH="1">
            <a:off x="1403648" y="3501008"/>
            <a:ext cx="216024" cy="1656184"/>
          </a:xfrm>
          <a:prstGeom prst="line">
            <a:avLst/>
          </a:prstGeom>
          <a:noFill/>
          <a:ln w="33338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Line 3"/>
          <p:cNvSpPr>
            <a:spLocks noChangeShapeType="1"/>
          </p:cNvSpPr>
          <p:nvPr/>
        </p:nvSpPr>
        <p:spPr bwMode="auto">
          <a:xfrm>
            <a:off x="0" y="5157192"/>
            <a:ext cx="1384300" cy="3175"/>
          </a:xfrm>
          <a:prstGeom prst="line">
            <a:avLst/>
          </a:prstGeom>
          <a:noFill/>
          <a:ln w="33338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Text Box 45"/>
          <p:cNvSpPr txBox="1">
            <a:spLocks noChangeArrowheads="1"/>
          </p:cNvSpPr>
          <p:nvPr/>
        </p:nvSpPr>
        <p:spPr bwMode="auto">
          <a:xfrm>
            <a:off x="5910263" y="836712"/>
            <a:ext cx="32337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5400" b="1" dirty="0" smtClean="0">
                <a:solidFill>
                  <a:srgbClr val="002060"/>
                </a:solidFill>
                <a:latin typeface="Segoe Script" pitchFamily="34" charset="0"/>
                <a:ea typeface="宋体" charset="-122"/>
              </a:rPr>
              <a:t>INTECH</a:t>
            </a:r>
            <a:endParaRPr lang="en-GB" altLang="zh-CN" sz="5400" b="1" dirty="0">
              <a:solidFill>
                <a:srgbClr val="002060"/>
              </a:solidFill>
              <a:latin typeface="Segoe Script" pitchFamily="34" charset="0"/>
              <a:ea typeface="宋体" charset="-122"/>
            </a:endParaRPr>
          </a:p>
        </p:txBody>
      </p:sp>
      <p:pic>
        <p:nvPicPr>
          <p:cNvPr id="52" name="图片 51" descr="太阳+地球（透明底）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908720"/>
            <a:ext cx="1073248" cy="864096"/>
          </a:xfrm>
          <a:prstGeom prst="rect">
            <a:avLst/>
          </a:prstGeom>
        </p:spPr>
      </p:pic>
      <p:sp>
        <p:nvSpPr>
          <p:cNvPr id="53" name="Text Box 40"/>
          <p:cNvSpPr txBox="1">
            <a:spLocks noChangeArrowheads="1"/>
          </p:cNvSpPr>
          <p:nvPr/>
        </p:nvSpPr>
        <p:spPr bwMode="auto">
          <a:xfrm>
            <a:off x="5796136" y="2564904"/>
            <a:ext cx="25336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2400" dirty="0" smtClean="0">
                <a:solidFill>
                  <a:srgbClr val="002060"/>
                </a:solidFill>
                <a:ea typeface="宋体" charset="-122"/>
              </a:rPr>
              <a:t>+</a:t>
            </a:r>
            <a:r>
              <a:rPr lang="en-GB" altLang="zh-CN" sz="2400" dirty="0" smtClean="0">
                <a:solidFill>
                  <a:srgbClr val="002060"/>
                </a:solidFill>
                <a:ea typeface="宋体" charset="-122"/>
              </a:rPr>
              <a:t>0677252021</a:t>
            </a:r>
            <a:endParaRPr lang="en-GB" altLang="zh-CN" sz="2400" dirty="0">
              <a:solidFill>
                <a:srgbClr val="002060"/>
              </a:solidFill>
              <a:ea typeface="宋体" charset="-122"/>
            </a:endParaRPr>
          </a:p>
        </p:txBody>
      </p:sp>
      <p:sp>
        <p:nvSpPr>
          <p:cNvPr id="54" name="Text Box 40"/>
          <p:cNvSpPr txBox="1">
            <a:spLocks noChangeArrowheads="1"/>
          </p:cNvSpPr>
          <p:nvPr/>
        </p:nvSpPr>
        <p:spPr bwMode="auto">
          <a:xfrm>
            <a:off x="5724128" y="3645024"/>
            <a:ext cx="27363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2400" dirty="0">
                <a:solidFill>
                  <a:srgbClr val="002060"/>
                </a:solidFill>
                <a:ea typeface="宋体" charset="-122"/>
              </a:rPr>
              <a:t>evgeniy.sadovnikov@inter-systems.com.ua</a:t>
            </a:r>
            <a:endParaRPr lang="en-GB" altLang="zh-CN" sz="2400" dirty="0">
              <a:solidFill>
                <a:srgbClr val="002060"/>
              </a:solidFill>
              <a:ea typeface="宋体" charset="-122"/>
            </a:endParaRPr>
          </a:p>
        </p:txBody>
      </p:sp>
      <p:sp>
        <p:nvSpPr>
          <p:cNvPr id="55" name="Text Box 40"/>
          <p:cNvSpPr txBox="1">
            <a:spLocks noChangeArrowheads="1"/>
          </p:cNvSpPr>
          <p:nvPr/>
        </p:nvSpPr>
        <p:spPr bwMode="auto">
          <a:xfrm>
            <a:off x="5796136" y="4653136"/>
            <a:ext cx="28803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endParaRPr lang="en-GB" altLang="zh-CN" sz="2400" dirty="0">
              <a:solidFill>
                <a:srgbClr val="002060"/>
              </a:solidFill>
              <a:ea typeface="宋体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 rot="20210058">
            <a:off x="407558" y="1849698"/>
            <a:ext cx="3498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5400" dirty="0" smtClean="0">
                <a:solidFill>
                  <a:srgbClr val="002060"/>
                </a:solidFill>
                <a:latin typeface="Berlin Sans FB" pitchFamily="34" charset="0"/>
              </a:rPr>
              <a:t>Дякуємо!</a:t>
            </a:r>
            <a:endParaRPr lang="zh-CN" altLang="en-US" sz="5400" dirty="0">
              <a:solidFill>
                <a:srgbClr val="00206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3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43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/>
      <p:bldP spid="53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34" name="矩形 1"/>
          <p:cNvSpPr>
            <a:spLocks noChangeArrowheads="1"/>
          </p:cNvSpPr>
          <p:nvPr/>
        </p:nvSpPr>
        <p:spPr bwMode="auto">
          <a:xfrm>
            <a:off x="3995935" y="764704"/>
            <a:ext cx="5148065" cy="720080"/>
          </a:xfrm>
          <a:prstGeom prst="rect">
            <a:avLst/>
          </a:prstGeom>
          <a:solidFill>
            <a:srgbClr val="F8B193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8435" name="矩形 2"/>
          <p:cNvSpPr>
            <a:spLocks noChangeArrowheads="1"/>
          </p:cNvSpPr>
          <p:nvPr/>
        </p:nvSpPr>
        <p:spPr bwMode="auto">
          <a:xfrm>
            <a:off x="3995936" y="764704"/>
            <a:ext cx="720080" cy="720080"/>
          </a:xfrm>
          <a:prstGeom prst="rect">
            <a:avLst/>
          </a:prstGeom>
          <a:solidFill>
            <a:srgbClr val="6C5B7B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8436" name="矩形 3"/>
          <p:cNvSpPr>
            <a:spLocks noChangeArrowheads="1"/>
          </p:cNvSpPr>
          <p:nvPr/>
        </p:nvSpPr>
        <p:spPr bwMode="auto">
          <a:xfrm>
            <a:off x="4788024" y="764704"/>
            <a:ext cx="360040" cy="720080"/>
          </a:xfrm>
          <a:prstGeom prst="rect">
            <a:avLst/>
          </a:prstGeom>
          <a:solidFill>
            <a:srgbClr val="C06C84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8437" name="矩形 4"/>
          <p:cNvSpPr>
            <a:spLocks noChangeArrowheads="1"/>
          </p:cNvSpPr>
          <p:nvPr/>
        </p:nvSpPr>
        <p:spPr bwMode="auto">
          <a:xfrm>
            <a:off x="5220072" y="764704"/>
            <a:ext cx="144016" cy="720080"/>
          </a:xfrm>
          <a:prstGeom prst="rect">
            <a:avLst/>
          </a:prstGeom>
          <a:solidFill>
            <a:srgbClr val="F67280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8444" name="文本框 44"/>
          <p:cNvSpPr>
            <a:spLocks noChangeArrowheads="1"/>
          </p:cNvSpPr>
          <p:nvPr/>
        </p:nvSpPr>
        <p:spPr bwMode="auto">
          <a:xfrm>
            <a:off x="1043608" y="764704"/>
            <a:ext cx="29523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0000"/>
                </a:solidFill>
                <a:latin typeface="Berlin Sans FB Demi" pitchFamily="34" charset="0"/>
                <a:sym typeface="Calibri" pitchFamily="34" charset="0"/>
              </a:rPr>
              <a:t>ⅱ. </a:t>
            </a:r>
            <a:r>
              <a:rPr lang="uk-UA" altLang="zh-CN" sz="2800" b="1" dirty="0" smtClean="0">
                <a:solidFill>
                  <a:srgbClr val="000000"/>
                </a:solidFill>
                <a:latin typeface="Berlin Sans FB Demi" pitchFamily="34" charset="0"/>
                <a:sym typeface="Calibri" pitchFamily="34" charset="0"/>
              </a:rPr>
              <a:t>Калібрування</a:t>
            </a:r>
            <a:endParaRPr lang="zh-CN" altLang="en-US" sz="2800" b="1" dirty="0">
              <a:solidFill>
                <a:srgbClr val="000000"/>
              </a:solidFill>
              <a:latin typeface="Berlin Sans FB Demi" pitchFamily="34" charset="0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2" name="组合 23"/>
          <p:cNvGrpSpPr>
            <a:grpSpLocks/>
          </p:cNvGrpSpPr>
          <p:nvPr/>
        </p:nvGrpSpPr>
        <p:grpSpPr bwMode="auto">
          <a:xfrm>
            <a:off x="0" y="692696"/>
            <a:ext cx="792956" cy="742950"/>
            <a:chOff x="0" y="0"/>
            <a:chExt cx="1056192" cy="743368"/>
          </a:xfrm>
        </p:grpSpPr>
        <p:sp>
          <p:nvSpPr>
            <p:cNvPr id="18451" name="矩形 24"/>
            <p:cNvSpPr>
              <a:spLocks noChangeArrowheads="1"/>
            </p:cNvSpPr>
            <p:nvPr/>
          </p:nvSpPr>
          <p:spPr bwMode="auto">
            <a:xfrm>
              <a:off x="0" y="1"/>
              <a:ext cx="379854" cy="730784"/>
            </a:xfrm>
            <a:prstGeom prst="rect">
              <a:avLst/>
            </a:prstGeom>
            <a:solidFill>
              <a:srgbClr val="6C5B7B"/>
            </a:solidFill>
            <a:ln w="12700">
              <a:solidFill>
                <a:srgbClr val="6C5B7B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charset="0"/>
                <a:buNone/>
              </a:pPr>
              <a:endParaRPr lang="zh-CN" altLang="zh-CN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  <p:sp>
          <p:nvSpPr>
            <p:cNvPr id="18452" name="矩形 25"/>
            <p:cNvSpPr>
              <a:spLocks noChangeArrowheads="1"/>
            </p:cNvSpPr>
            <p:nvPr/>
          </p:nvSpPr>
          <p:spPr bwMode="auto">
            <a:xfrm>
              <a:off x="954898" y="1"/>
              <a:ext cx="101294" cy="743367"/>
            </a:xfrm>
            <a:prstGeom prst="rect">
              <a:avLst/>
            </a:prstGeom>
            <a:solidFill>
              <a:srgbClr val="F8B193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charset="0"/>
                <a:buNone/>
              </a:pPr>
              <a:endParaRPr lang="zh-CN" altLang="zh-CN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  <p:sp>
          <p:nvSpPr>
            <p:cNvPr id="18453" name="矩形 26"/>
            <p:cNvSpPr>
              <a:spLocks noChangeArrowheads="1"/>
            </p:cNvSpPr>
            <p:nvPr/>
          </p:nvSpPr>
          <p:spPr bwMode="auto">
            <a:xfrm>
              <a:off x="750235" y="1"/>
              <a:ext cx="177265" cy="743367"/>
            </a:xfrm>
            <a:prstGeom prst="rect">
              <a:avLst/>
            </a:prstGeom>
            <a:solidFill>
              <a:srgbClr val="F67280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charset="0"/>
                <a:buNone/>
              </a:pPr>
              <a:endParaRPr lang="zh-CN" altLang="zh-CN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  <p:sp>
          <p:nvSpPr>
            <p:cNvPr id="18454" name="矩形 27"/>
            <p:cNvSpPr>
              <a:spLocks noChangeArrowheads="1"/>
            </p:cNvSpPr>
            <p:nvPr/>
          </p:nvSpPr>
          <p:spPr bwMode="auto">
            <a:xfrm>
              <a:off x="424185" y="0"/>
              <a:ext cx="296399" cy="743367"/>
            </a:xfrm>
            <a:prstGeom prst="rect">
              <a:avLst/>
            </a:prstGeom>
            <a:solidFill>
              <a:srgbClr val="C06C84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charset="0"/>
                <a:buNone/>
              </a:pPr>
              <a:endParaRPr lang="zh-CN" altLang="zh-CN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</p:grp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51520" y="1916832"/>
            <a:ext cx="66247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 маєте відкалібрувати дошку перед використанням. Натисніть на іконку    справа знизу вашої дошки, і оберіть опцію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Locate Screen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Потім ви маєте натиснути на центр блимання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пальцем або маркером, і йти за ним, поки калібрування не буде успішно завершено.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INTECH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підтримує метод калібрування з 4 точками.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323528" y="4869160"/>
            <a:ext cx="8424862" cy="113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uk-UA" altLang="zh-CN" sz="2400" dirty="0" smtClean="0">
                <a:latin typeface="Times New Roman" pitchFamily="18" charset="0"/>
                <a:cs typeface="Times New Roman" pitchFamily="18" charset="0"/>
              </a:rPr>
              <a:t>Крок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uk-UA" altLang="zh-CN" sz="2400" dirty="0" smtClean="0">
                <a:latin typeface="Times New Roman" pitchFamily="18" charset="0"/>
                <a:cs typeface="Times New Roman" pitchFamily="18" charset="0"/>
              </a:rPr>
              <a:t>Відкрийте програму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IWB</a:t>
            </a:r>
            <a:r>
              <a:rPr lang="uk-UA" altLang="zh-CN" sz="2400" dirty="0" smtClean="0">
                <a:latin typeface="Times New Roman" pitchFamily="18" charset="0"/>
                <a:cs typeface="Times New Roman" pitchFamily="18" charset="0"/>
              </a:rPr>
              <a:t>. Двічі натисніть на іконку або за допомогою п’яти пальців відкрийте програму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图片 2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916832"/>
            <a:ext cx="18002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图片 25" descr="加号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3272754"/>
            <a:ext cx="648072" cy="648072"/>
          </a:xfrm>
          <a:prstGeom prst="rect">
            <a:avLst/>
          </a:prstGeom>
        </p:spPr>
      </p:pic>
      <p:pic>
        <p:nvPicPr>
          <p:cNvPr id="27" name="图片 26" descr="intech iwb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86155" y="4809382"/>
            <a:ext cx="720080" cy="720080"/>
          </a:xfrm>
          <a:prstGeom prst="rect">
            <a:avLst/>
          </a:prstGeom>
        </p:spPr>
      </p:pic>
      <p:pic>
        <p:nvPicPr>
          <p:cNvPr id="28" name="图片 27" descr="driver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1358" y="2208189"/>
            <a:ext cx="569413" cy="569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</p:spPr>
      </p:pic>
      <p:sp>
        <p:nvSpPr>
          <p:cNvPr id="16386" name="椭圆 15"/>
          <p:cNvSpPr>
            <a:spLocks noChangeArrowheads="1"/>
          </p:cNvSpPr>
          <p:nvPr/>
        </p:nvSpPr>
        <p:spPr bwMode="auto">
          <a:xfrm>
            <a:off x="1835697" y="4653136"/>
            <a:ext cx="786060" cy="807864"/>
          </a:xfrm>
          <a:prstGeom prst="ellipse">
            <a:avLst/>
          </a:prstGeom>
          <a:solidFill>
            <a:srgbClr val="C06C84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87" name="椭圆 7"/>
          <p:cNvSpPr>
            <a:spLocks noChangeArrowheads="1"/>
          </p:cNvSpPr>
          <p:nvPr/>
        </p:nvSpPr>
        <p:spPr bwMode="auto">
          <a:xfrm>
            <a:off x="4900612" y="3619500"/>
            <a:ext cx="1471587" cy="1609700"/>
          </a:xfrm>
          <a:prstGeom prst="ellipse">
            <a:avLst/>
          </a:prstGeom>
          <a:solidFill>
            <a:srgbClr val="F67280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88" name="椭圆 8"/>
          <p:cNvSpPr>
            <a:spLocks noChangeArrowheads="1"/>
          </p:cNvSpPr>
          <p:nvPr/>
        </p:nvSpPr>
        <p:spPr bwMode="auto">
          <a:xfrm>
            <a:off x="2847975" y="1988840"/>
            <a:ext cx="2660129" cy="2951460"/>
          </a:xfrm>
          <a:prstGeom prst="ellipse">
            <a:avLst/>
          </a:prstGeom>
          <a:solidFill>
            <a:srgbClr val="6C5B7B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89" name="椭圆 1"/>
          <p:cNvSpPr>
            <a:spLocks noChangeArrowheads="1"/>
          </p:cNvSpPr>
          <p:nvPr/>
        </p:nvSpPr>
        <p:spPr bwMode="auto">
          <a:xfrm>
            <a:off x="4900612" y="812800"/>
            <a:ext cx="2335683" cy="2544192"/>
          </a:xfrm>
          <a:prstGeom prst="ellipse">
            <a:avLst/>
          </a:prstGeom>
          <a:solidFill>
            <a:srgbClr val="C06C84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90" name="椭圆 9"/>
          <p:cNvSpPr>
            <a:spLocks noChangeArrowheads="1"/>
          </p:cNvSpPr>
          <p:nvPr/>
        </p:nvSpPr>
        <p:spPr bwMode="auto">
          <a:xfrm>
            <a:off x="1979712" y="3429000"/>
            <a:ext cx="1683842" cy="1892300"/>
          </a:xfrm>
          <a:prstGeom prst="ellipse">
            <a:avLst/>
          </a:prstGeom>
          <a:solidFill>
            <a:srgbClr val="F8B193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91" name="椭圆 10"/>
          <p:cNvSpPr>
            <a:spLocks noChangeArrowheads="1"/>
          </p:cNvSpPr>
          <p:nvPr/>
        </p:nvSpPr>
        <p:spPr bwMode="auto">
          <a:xfrm>
            <a:off x="1435894" y="1397000"/>
            <a:ext cx="543818" cy="519832"/>
          </a:xfrm>
          <a:prstGeom prst="ellipse">
            <a:avLst/>
          </a:prstGeom>
          <a:solidFill>
            <a:srgbClr val="C06C84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92" name="椭圆 11"/>
          <p:cNvSpPr>
            <a:spLocks noChangeArrowheads="1"/>
          </p:cNvSpPr>
          <p:nvPr/>
        </p:nvSpPr>
        <p:spPr bwMode="auto">
          <a:xfrm>
            <a:off x="3960018" y="5842001"/>
            <a:ext cx="323949" cy="323303"/>
          </a:xfrm>
          <a:prstGeom prst="ellipse">
            <a:avLst/>
          </a:prstGeom>
          <a:solidFill>
            <a:srgbClr val="F67280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93" name="椭圆 12"/>
          <p:cNvSpPr>
            <a:spLocks noChangeArrowheads="1"/>
          </p:cNvSpPr>
          <p:nvPr/>
        </p:nvSpPr>
        <p:spPr bwMode="auto">
          <a:xfrm>
            <a:off x="7361634" y="2139951"/>
            <a:ext cx="450725" cy="496961"/>
          </a:xfrm>
          <a:prstGeom prst="ellipse">
            <a:avLst/>
          </a:prstGeom>
          <a:solidFill>
            <a:srgbClr val="F8B193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94" name="椭圆 13"/>
          <p:cNvSpPr>
            <a:spLocks noChangeArrowheads="1"/>
          </p:cNvSpPr>
          <p:nvPr/>
        </p:nvSpPr>
        <p:spPr bwMode="auto">
          <a:xfrm>
            <a:off x="3783807" y="412750"/>
            <a:ext cx="788193" cy="784002"/>
          </a:xfrm>
          <a:prstGeom prst="ellipse">
            <a:avLst/>
          </a:prstGeom>
          <a:solidFill>
            <a:srgbClr val="F8B193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95" name="椭圆 14"/>
          <p:cNvSpPr>
            <a:spLocks noChangeArrowheads="1"/>
          </p:cNvSpPr>
          <p:nvPr/>
        </p:nvSpPr>
        <p:spPr bwMode="auto">
          <a:xfrm>
            <a:off x="7322344" y="4819650"/>
            <a:ext cx="273992" cy="265534"/>
          </a:xfrm>
          <a:prstGeom prst="ellipse">
            <a:avLst/>
          </a:prstGeom>
          <a:solidFill>
            <a:srgbClr val="6C5B7B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16396" name="文本框 2"/>
          <p:cNvSpPr>
            <a:spLocks noChangeArrowheads="1"/>
          </p:cNvSpPr>
          <p:nvPr/>
        </p:nvSpPr>
        <p:spPr bwMode="auto">
          <a:xfrm>
            <a:off x="3563888" y="1700808"/>
            <a:ext cx="1008112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zh-CN" sz="19900" b="1" dirty="0" smtClean="0">
                <a:solidFill>
                  <a:schemeClr val="bg1"/>
                </a:solidFill>
                <a:latin typeface="Berlin Sans FB Demi" pitchFamily="34" charset="0"/>
                <a:ea typeface="方正姚体" pitchFamily="2" charset="-122"/>
                <a:sym typeface="方正姚体" pitchFamily="2" charset="-122"/>
              </a:rPr>
              <a:t>2</a:t>
            </a:r>
            <a:endParaRPr lang="zh-CN" altLang="en-US" sz="19900" b="1" dirty="0">
              <a:solidFill>
                <a:schemeClr val="bg1"/>
              </a:solidFill>
              <a:latin typeface="Berlin Sans FB Demi" pitchFamily="34" charset="0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16397" name="文本框 17"/>
          <p:cNvSpPr>
            <a:spLocks noChangeArrowheads="1"/>
          </p:cNvSpPr>
          <p:nvPr/>
        </p:nvSpPr>
        <p:spPr bwMode="auto">
          <a:xfrm>
            <a:off x="5097032" y="1786008"/>
            <a:ext cx="19428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uk-UA" altLang="zh-CN" sz="4000" dirty="0" smtClean="0">
                <a:solidFill>
                  <a:schemeClr val="bg1"/>
                </a:solidFill>
                <a:latin typeface="Berlin Sans FB Demi" pitchFamily="34" charset="0"/>
                <a:sym typeface="Calibri" pitchFamily="34" charset="0"/>
              </a:rPr>
              <a:t>Режими</a:t>
            </a:r>
            <a:endParaRPr lang="en-US" altLang="zh-CN" sz="4000" dirty="0">
              <a:solidFill>
                <a:schemeClr val="bg1"/>
              </a:solidFill>
              <a:latin typeface="Berlin Sans FB Demi" pitchFamily="34" charset="0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15" name="图片 14" descr="intech竖版（透明底）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846708" cy="1124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图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775" name="任意多边形 12"/>
          <p:cNvSpPr>
            <a:spLocks noChangeArrowheads="1"/>
          </p:cNvSpPr>
          <p:nvPr/>
        </p:nvSpPr>
        <p:spPr bwMode="auto">
          <a:xfrm rot="2083007">
            <a:off x="4737371" y="3162844"/>
            <a:ext cx="1582559" cy="1581169"/>
          </a:xfrm>
          <a:custGeom>
            <a:avLst/>
            <a:gdLst>
              <a:gd name="T0" fmla="*/ 498475 w 3340100"/>
              <a:gd name="T1" fmla="*/ 1670050 h 3340100"/>
              <a:gd name="T2" fmla="*/ 2841625 w 3340100"/>
              <a:gd name="T3" fmla="*/ 1670050 h 3340100"/>
              <a:gd name="T4" fmla="*/ 1670050 w 3340100"/>
              <a:gd name="T5" fmla="*/ 0 h 3340100"/>
              <a:gd name="T6" fmla="*/ 1859784 w 3340100"/>
              <a:gd name="T7" fmla="*/ 196816 h 3340100"/>
              <a:gd name="T8" fmla="*/ 2059006 w 3340100"/>
              <a:gd name="T9" fmla="*/ 235975 h 3340100"/>
              <a:gd name="T10" fmla="*/ 2320109 w 3340100"/>
              <a:gd name="T11" fmla="*/ 131241 h 3340100"/>
              <a:gd name="T12" fmla="*/ 2408748 w 3340100"/>
              <a:gd name="T13" fmla="*/ 378280 h 3340100"/>
              <a:gd name="T14" fmla="*/ 2581052 w 3340100"/>
              <a:gd name="T15" fmla="*/ 493168 h 3340100"/>
              <a:gd name="T16" fmla="*/ 2850954 w 3340100"/>
              <a:gd name="T17" fmla="*/ 489147 h 3340100"/>
              <a:gd name="T18" fmla="*/ 2847600 w 3340100"/>
              <a:gd name="T19" fmla="*/ 756729 h 3340100"/>
              <a:gd name="T20" fmla="*/ 2965835 w 3340100"/>
              <a:gd name="T21" fmla="*/ 931807 h 3340100"/>
              <a:gd name="T22" fmla="*/ 3208859 w 3340100"/>
              <a:gd name="T23" fmla="*/ 1019991 h 3340100"/>
              <a:gd name="T24" fmla="*/ 3109474 w 3340100"/>
              <a:gd name="T25" fmla="*/ 1274380 h 3340100"/>
              <a:gd name="T26" fmla="*/ 3152100 w 3340100"/>
              <a:gd name="T27" fmla="*/ 1485194 h 3340100"/>
              <a:gd name="T28" fmla="*/ 3340100 w 3340100"/>
              <a:gd name="T29" fmla="*/ 1670050 h 3340100"/>
              <a:gd name="T30" fmla="*/ 3153687 w 3340100"/>
              <a:gd name="T31" fmla="*/ 1854028 h 3340100"/>
              <a:gd name="T32" fmla="*/ 3111325 w 3340100"/>
              <a:gd name="T33" fmla="*/ 2068045 h 3340100"/>
              <a:gd name="T34" fmla="*/ 3208859 w 3340100"/>
              <a:gd name="T35" fmla="*/ 2320109 h 3340100"/>
              <a:gd name="T36" fmla="*/ 2972048 w 3340100"/>
              <a:gd name="T37" fmla="*/ 2407590 h 3340100"/>
              <a:gd name="T38" fmla="*/ 2849578 w 3340100"/>
              <a:gd name="T39" fmla="*/ 2590250 h 3340100"/>
              <a:gd name="T40" fmla="*/ 2850954 w 3340100"/>
              <a:gd name="T41" fmla="*/ 2850954 h 3340100"/>
              <a:gd name="T42" fmla="*/ 2590250 w 3340100"/>
              <a:gd name="T43" fmla="*/ 2849578 h 3340100"/>
              <a:gd name="T44" fmla="*/ 2407590 w 3340100"/>
              <a:gd name="T45" fmla="*/ 2972048 h 3340100"/>
              <a:gd name="T46" fmla="*/ 2320109 w 3340100"/>
              <a:gd name="T47" fmla="*/ 3208859 h 3340100"/>
              <a:gd name="T48" fmla="*/ 2068045 w 3340100"/>
              <a:gd name="T49" fmla="*/ 3111325 h 3340100"/>
              <a:gd name="T50" fmla="*/ 1854028 w 3340100"/>
              <a:gd name="T51" fmla="*/ 3153687 h 3340100"/>
              <a:gd name="T52" fmla="*/ 1670050 w 3340100"/>
              <a:gd name="T53" fmla="*/ 3340100 h 3340100"/>
              <a:gd name="T54" fmla="*/ 1485194 w 3340100"/>
              <a:gd name="T55" fmla="*/ 3152100 h 3340100"/>
              <a:gd name="T56" fmla="*/ 1274380 w 3340100"/>
              <a:gd name="T57" fmla="*/ 3109474 h 3340100"/>
              <a:gd name="T58" fmla="*/ 1019991 w 3340100"/>
              <a:gd name="T59" fmla="*/ 3208859 h 3340100"/>
              <a:gd name="T60" fmla="*/ 931807 w 3340100"/>
              <a:gd name="T61" fmla="*/ 2965835 h 3340100"/>
              <a:gd name="T62" fmla="*/ 756729 w 3340100"/>
              <a:gd name="T63" fmla="*/ 2847600 h 3340100"/>
              <a:gd name="T64" fmla="*/ 489147 w 3340100"/>
              <a:gd name="T65" fmla="*/ 2850954 h 3340100"/>
              <a:gd name="T66" fmla="*/ 493168 w 3340100"/>
              <a:gd name="T67" fmla="*/ 2581052 h 3340100"/>
              <a:gd name="T68" fmla="*/ 378280 w 3340100"/>
              <a:gd name="T69" fmla="*/ 2408748 h 3340100"/>
              <a:gd name="T70" fmla="*/ 131241 w 3340100"/>
              <a:gd name="T71" fmla="*/ 2320109 h 3340100"/>
              <a:gd name="T72" fmla="*/ 235976 w 3340100"/>
              <a:gd name="T73" fmla="*/ 2059006 h 3340100"/>
              <a:gd name="T74" fmla="*/ 196816 w 3340100"/>
              <a:gd name="T75" fmla="*/ 1859784 h 3340100"/>
              <a:gd name="T76" fmla="*/ 0 w 3340100"/>
              <a:gd name="T77" fmla="*/ 1670050 h 3340100"/>
              <a:gd name="T78" fmla="*/ 198403 w 3340100"/>
              <a:gd name="T79" fmla="*/ 1479437 h 3340100"/>
              <a:gd name="T80" fmla="*/ 237827 w 3340100"/>
              <a:gd name="T81" fmla="*/ 1283418 h 3340100"/>
              <a:gd name="T82" fmla="*/ 131241 w 3340100"/>
              <a:gd name="T83" fmla="*/ 1019991 h 3340100"/>
              <a:gd name="T84" fmla="*/ 384493 w 3340100"/>
              <a:gd name="T85" fmla="*/ 930649 h 3340100"/>
              <a:gd name="T86" fmla="*/ 495146 w 3340100"/>
              <a:gd name="T87" fmla="*/ 765928 h 3340100"/>
              <a:gd name="T88" fmla="*/ 489147 w 3340100"/>
              <a:gd name="T89" fmla="*/ 489147 h 3340100"/>
              <a:gd name="T90" fmla="*/ 765928 w 3340100"/>
              <a:gd name="T91" fmla="*/ 495146 h 3340100"/>
              <a:gd name="T92" fmla="*/ 930649 w 3340100"/>
              <a:gd name="T93" fmla="*/ 384493 h 3340100"/>
              <a:gd name="T94" fmla="*/ 1019991 w 3340100"/>
              <a:gd name="T95" fmla="*/ 131241 h 3340100"/>
              <a:gd name="T96" fmla="*/ 1283418 w 3340100"/>
              <a:gd name="T97" fmla="*/ 237827 h 3340100"/>
              <a:gd name="T98" fmla="*/ 1479437 w 3340100"/>
              <a:gd name="T99" fmla="*/ 198403 h 3340100"/>
              <a:gd name="T100" fmla="*/ 1670050 w 3340100"/>
              <a:gd name="T101" fmla="*/ 0 h 33401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340100"/>
              <a:gd name="T154" fmla="*/ 0 h 3340100"/>
              <a:gd name="T155" fmla="*/ 3340100 w 3340100"/>
              <a:gd name="T156" fmla="*/ 3340100 h 334010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340100" h="3340100">
                <a:moveTo>
                  <a:pt x="1670050" y="498475"/>
                </a:moveTo>
                <a:cubicBezTo>
                  <a:pt x="1023007" y="498475"/>
                  <a:pt x="498475" y="1023007"/>
                  <a:pt x="498475" y="1670050"/>
                </a:cubicBezTo>
                <a:cubicBezTo>
                  <a:pt x="498475" y="2317093"/>
                  <a:pt x="1023007" y="2841625"/>
                  <a:pt x="1670050" y="2841625"/>
                </a:cubicBezTo>
                <a:cubicBezTo>
                  <a:pt x="2317093" y="2841625"/>
                  <a:pt x="2841625" y="2317093"/>
                  <a:pt x="2841625" y="1670050"/>
                </a:cubicBezTo>
                <a:cubicBezTo>
                  <a:pt x="2841625" y="1023007"/>
                  <a:pt x="2317093" y="498475"/>
                  <a:pt x="1670050" y="498475"/>
                </a:cubicBezTo>
                <a:close/>
                <a:moveTo>
                  <a:pt x="1670050" y="0"/>
                </a:moveTo>
                <a:lnTo>
                  <a:pt x="1753194" y="4199"/>
                </a:lnTo>
                <a:lnTo>
                  <a:pt x="1859784" y="196816"/>
                </a:lnTo>
                <a:lnTo>
                  <a:pt x="1975233" y="214435"/>
                </a:lnTo>
                <a:lnTo>
                  <a:pt x="2059006" y="235975"/>
                </a:lnTo>
                <a:lnTo>
                  <a:pt x="2231291" y="98733"/>
                </a:lnTo>
                <a:lnTo>
                  <a:pt x="2320109" y="131241"/>
                </a:lnTo>
                <a:lnTo>
                  <a:pt x="2384278" y="162153"/>
                </a:lnTo>
                <a:lnTo>
                  <a:pt x="2408748" y="378280"/>
                </a:lnTo>
                <a:lnTo>
                  <a:pt x="2508255" y="438732"/>
                </a:lnTo>
                <a:lnTo>
                  <a:pt x="2581052" y="493168"/>
                </a:lnTo>
                <a:lnTo>
                  <a:pt x="2789449" y="433248"/>
                </a:lnTo>
                <a:lnTo>
                  <a:pt x="2850954" y="489147"/>
                </a:lnTo>
                <a:lnTo>
                  <a:pt x="2906853" y="550651"/>
                </a:lnTo>
                <a:lnTo>
                  <a:pt x="2847600" y="756729"/>
                </a:lnTo>
                <a:lnTo>
                  <a:pt x="2910892" y="841369"/>
                </a:lnTo>
                <a:lnTo>
                  <a:pt x="2965835" y="931807"/>
                </a:lnTo>
                <a:lnTo>
                  <a:pt x="3177947" y="955822"/>
                </a:lnTo>
                <a:lnTo>
                  <a:pt x="3208859" y="1019991"/>
                </a:lnTo>
                <a:lnTo>
                  <a:pt x="3241367" y="1108809"/>
                </a:lnTo>
                <a:lnTo>
                  <a:pt x="3109474" y="1274380"/>
                </a:lnTo>
                <a:lnTo>
                  <a:pt x="3135189" y="1374392"/>
                </a:lnTo>
                <a:lnTo>
                  <a:pt x="3152100" y="1485194"/>
                </a:lnTo>
                <a:lnTo>
                  <a:pt x="3335902" y="1586906"/>
                </a:lnTo>
                <a:lnTo>
                  <a:pt x="3340100" y="1670050"/>
                </a:lnTo>
                <a:lnTo>
                  <a:pt x="3335902" y="1753194"/>
                </a:lnTo>
                <a:lnTo>
                  <a:pt x="3153687" y="1854028"/>
                </a:lnTo>
                <a:lnTo>
                  <a:pt x="3135189" y="1975233"/>
                </a:lnTo>
                <a:lnTo>
                  <a:pt x="3111325" y="2068045"/>
                </a:lnTo>
                <a:lnTo>
                  <a:pt x="3241367" y="2231291"/>
                </a:lnTo>
                <a:lnTo>
                  <a:pt x="3208859" y="2320109"/>
                </a:lnTo>
                <a:lnTo>
                  <a:pt x="3177947" y="2384278"/>
                </a:lnTo>
                <a:lnTo>
                  <a:pt x="2972048" y="2407590"/>
                </a:lnTo>
                <a:lnTo>
                  <a:pt x="2910892" y="2508255"/>
                </a:lnTo>
                <a:lnTo>
                  <a:pt x="2849578" y="2590250"/>
                </a:lnTo>
                <a:lnTo>
                  <a:pt x="2906853" y="2789449"/>
                </a:lnTo>
                <a:lnTo>
                  <a:pt x="2850954" y="2850954"/>
                </a:lnTo>
                <a:lnTo>
                  <a:pt x="2789449" y="2906853"/>
                </a:lnTo>
                <a:lnTo>
                  <a:pt x="2590250" y="2849578"/>
                </a:lnTo>
                <a:lnTo>
                  <a:pt x="2508255" y="2910892"/>
                </a:lnTo>
                <a:lnTo>
                  <a:pt x="2407590" y="2972048"/>
                </a:lnTo>
                <a:lnTo>
                  <a:pt x="2384278" y="3177947"/>
                </a:lnTo>
                <a:lnTo>
                  <a:pt x="2320109" y="3208859"/>
                </a:lnTo>
                <a:lnTo>
                  <a:pt x="2231291" y="3241367"/>
                </a:lnTo>
                <a:lnTo>
                  <a:pt x="2068045" y="3111325"/>
                </a:lnTo>
                <a:lnTo>
                  <a:pt x="1975233" y="3135189"/>
                </a:lnTo>
                <a:lnTo>
                  <a:pt x="1854028" y="3153687"/>
                </a:lnTo>
                <a:lnTo>
                  <a:pt x="1753194" y="3335902"/>
                </a:lnTo>
                <a:lnTo>
                  <a:pt x="1670050" y="3340100"/>
                </a:lnTo>
                <a:lnTo>
                  <a:pt x="1586906" y="3335902"/>
                </a:lnTo>
                <a:lnTo>
                  <a:pt x="1485194" y="3152100"/>
                </a:lnTo>
                <a:lnTo>
                  <a:pt x="1374392" y="3135189"/>
                </a:lnTo>
                <a:lnTo>
                  <a:pt x="1274380" y="3109474"/>
                </a:lnTo>
                <a:lnTo>
                  <a:pt x="1108809" y="3241367"/>
                </a:lnTo>
                <a:lnTo>
                  <a:pt x="1019991" y="3208859"/>
                </a:lnTo>
                <a:lnTo>
                  <a:pt x="955822" y="3177947"/>
                </a:lnTo>
                <a:lnTo>
                  <a:pt x="931807" y="2965835"/>
                </a:lnTo>
                <a:lnTo>
                  <a:pt x="841369" y="2910892"/>
                </a:lnTo>
                <a:lnTo>
                  <a:pt x="756729" y="2847600"/>
                </a:lnTo>
                <a:lnTo>
                  <a:pt x="550651" y="2906853"/>
                </a:lnTo>
                <a:lnTo>
                  <a:pt x="489147" y="2850954"/>
                </a:lnTo>
                <a:lnTo>
                  <a:pt x="433248" y="2789449"/>
                </a:lnTo>
                <a:lnTo>
                  <a:pt x="493168" y="2581052"/>
                </a:lnTo>
                <a:lnTo>
                  <a:pt x="438732" y="2508255"/>
                </a:lnTo>
                <a:lnTo>
                  <a:pt x="378280" y="2408748"/>
                </a:lnTo>
                <a:lnTo>
                  <a:pt x="162153" y="2384278"/>
                </a:lnTo>
                <a:lnTo>
                  <a:pt x="131241" y="2320109"/>
                </a:lnTo>
                <a:lnTo>
                  <a:pt x="98733" y="2231291"/>
                </a:lnTo>
                <a:lnTo>
                  <a:pt x="235976" y="2059006"/>
                </a:lnTo>
                <a:lnTo>
                  <a:pt x="214435" y="1975233"/>
                </a:lnTo>
                <a:lnTo>
                  <a:pt x="196816" y="1859784"/>
                </a:lnTo>
                <a:lnTo>
                  <a:pt x="4199" y="1753194"/>
                </a:lnTo>
                <a:lnTo>
                  <a:pt x="0" y="1670050"/>
                </a:lnTo>
                <a:lnTo>
                  <a:pt x="4199" y="1586906"/>
                </a:lnTo>
                <a:lnTo>
                  <a:pt x="198403" y="1479437"/>
                </a:lnTo>
                <a:lnTo>
                  <a:pt x="214435" y="1374392"/>
                </a:lnTo>
                <a:lnTo>
                  <a:pt x="237827" y="1283418"/>
                </a:lnTo>
                <a:lnTo>
                  <a:pt x="98733" y="1108809"/>
                </a:lnTo>
                <a:lnTo>
                  <a:pt x="131241" y="1019991"/>
                </a:lnTo>
                <a:lnTo>
                  <a:pt x="162153" y="955822"/>
                </a:lnTo>
                <a:lnTo>
                  <a:pt x="384493" y="930649"/>
                </a:lnTo>
                <a:lnTo>
                  <a:pt x="438732" y="841369"/>
                </a:lnTo>
                <a:lnTo>
                  <a:pt x="495146" y="765928"/>
                </a:lnTo>
                <a:lnTo>
                  <a:pt x="433248" y="550651"/>
                </a:lnTo>
                <a:lnTo>
                  <a:pt x="489147" y="489147"/>
                </a:lnTo>
                <a:lnTo>
                  <a:pt x="550651" y="433248"/>
                </a:lnTo>
                <a:lnTo>
                  <a:pt x="765928" y="495146"/>
                </a:lnTo>
                <a:lnTo>
                  <a:pt x="841369" y="438732"/>
                </a:lnTo>
                <a:lnTo>
                  <a:pt x="930649" y="384493"/>
                </a:lnTo>
                <a:lnTo>
                  <a:pt x="955822" y="162153"/>
                </a:lnTo>
                <a:lnTo>
                  <a:pt x="1019991" y="131241"/>
                </a:lnTo>
                <a:lnTo>
                  <a:pt x="1108809" y="98733"/>
                </a:lnTo>
                <a:lnTo>
                  <a:pt x="1283418" y="237827"/>
                </a:lnTo>
                <a:lnTo>
                  <a:pt x="1374392" y="214435"/>
                </a:lnTo>
                <a:lnTo>
                  <a:pt x="1479437" y="198403"/>
                </a:lnTo>
                <a:lnTo>
                  <a:pt x="1586906" y="4199"/>
                </a:lnTo>
                <a:lnTo>
                  <a:pt x="1670050" y="0"/>
                </a:lnTo>
                <a:close/>
              </a:path>
            </a:pathLst>
          </a:custGeom>
          <a:solidFill>
            <a:srgbClr val="C06C84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76" name="任意多边形 15"/>
          <p:cNvSpPr>
            <a:spLocks noChangeArrowheads="1"/>
          </p:cNvSpPr>
          <p:nvPr/>
        </p:nvSpPr>
        <p:spPr bwMode="auto">
          <a:xfrm rot="2535249">
            <a:off x="3108031" y="3975776"/>
            <a:ext cx="1959753" cy="1971510"/>
          </a:xfrm>
          <a:custGeom>
            <a:avLst/>
            <a:gdLst>
              <a:gd name="T0" fmla="*/ 498475 w 3340100"/>
              <a:gd name="T1" fmla="*/ 1670050 h 3340100"/>
              <a:gd name="T2" fmla="*/ 2841625 w 3340100"/>
              <a:gd name="T3" fmla="*/ 1670050 h 3340100"/>
              <a:gd name="T4" fmla="*/ 1670050 w 3340100"/>
              <a:gd name="T5" fmla="*/ 0 h 3340100"/>
              <a:gd name="T6" fmla="*/ 1859784 w 3340100"/>
              <a:gd name="T7" fmla="*/ 196816 h 3340100"/>
              <a:gd name="T8" fmla="*/ 2059006 w 3340100"/>
              <a:gd name="T9" fmla="*/ 235975 h 3340100"/>
              <a:gd name="T10" fmla="*/ 2320109 w 3340100"/>
              <a:gd name="T11" fmla="*/ 131241 h 3340100"/>
              <a:gd name="T12" fmla="*/ 2408748 w 3340100"/>
              <a:gd name="T13" fmla="*/ 378280 h 3340100"/>
              <a:gd name="T14" fmla="*/ 2581052 w 3340100"/>
              <a:gd name="T15" fmla="*/ 493168 h 3340100"/>
              <a:gd name="T16" fmla="*/ 2850954 w 3340100"/>
              <a:gd name="T17" fmla="*/ 489147 h 3340100"/>
              <a:gd name="T18" fmla="*/ 2847600 w 3340100"/>
              <a:gd name="T19" fmla="*/ 756729 h 3340100"/>
              <a:gd name="T20" fmla="*/ 2965835 w 3340100"/>
              <a:gd name="T21" fmla="*/ 931807 h 3340100"/>
              <a:gd name="T22" fmla="*/ 3208859 w 3340100"/>
              <a:gd name="T23" fmla="*/ 1019991 h 3340100"/>
              <a:gd name="T24" fmla="*/ 3109474 w 3340100"/>
              <a:gd name="T25" fmla="*/ 1274380 h 3340100"/>
              <a:gd name="T26" fmla="*/ 3152100 w 3340100"/>
              <a:gd name="T27" fmla="*/ 1485194 h 3340100"/>
              <a:gd name="T28" fmla="*/ 3340100 w 3340100"/>
              <a:gd name="T29" fmla="*/ 1670050 h 3340100"/>
              <a:gd name="T30" fmla="*/ 3153687 w 3340100"/>
              <a:gd name="T31" fmla="*/ 1854028 h 3340100"/>
              <a:gd name="T32" fmla="*/ 3111325 w 3340100"/>
              <a:gd name="T33" fmla="*/ 2068045 h 3340100"/>
              <a:gd name="T34" fmla="*/ 3208859 w 3340100"/>
              <a:gd name="T35" fmla="*/ 2320109 h 3340100"/>
              <a:gd name="T36" fmla="*/ 2972048 w 3340100"/>
              <a:gd name="T37" fmla="*/ 2407590 h 3340100"/>
              <a:gd name="T38" fmla="*/ 2849578 w 3340100"/>
              <a:gd name="T39" fmla="*/ 2590250 h 3340100"/>
              <a:gd name="T40" fmla="*/ 2850954 w 3340100"/>
              <a:gd name="T41" fmla="*/ 2850954 h 3340100"/>
              <a:gd name="T42" fmla="*/ 2590250 w 3340100"/>
              <a:gd name="T43" fmla="*/ 2849578 h 3340100"/>
              <a:gd name="T44" fmla="*/ 2407590 w 3340100"/>
              <a:gd name="T45" fmla="*/ 2972048 h 3340100"/>
              <a:gd name="T46" fmla="*/ 2320109 w 3340100"/>
              <a:gd name="T47" fmla="*/ 3208859 h 3340100"/>
              <a:gd name="T48" fmla="*/ 2068045 w 3340100"/>
              <a:gd name="T49" fmla="*/ 3111325 h 3340100"/>
              <a:gd name="T50" fmla="*/ 1854028 w 3340100"/>
              <a:gd name="T51" fmla="*/ 3153687 h 3340100"/>
              <a:gd name="T52" fmla="*/ 1670050 w 3340100"/>
              <a:gd name="T53" fmla="*/ 3340100 h 3340100"/>
              <a:gd name="T54" fmla="*/ 1485194 w 3340100"/>
              <a:gd name="T55" fmla="*/ 3152100 h 3340100"/>
              <a:gd name="T56" fmla="*/ 1274380 w 3340100"/>
              <a:gd name="T57" fmla="*/ 3109474 h 3340100"/>
              <a:gd name="T58" fmla="*/ 1019991 w 3340100"/>
              <a:gd name="T59" fmla="*/ 3208859 h 3340100"/>
              <a:gd name="T60" fmla="*/ 931807 w 3340100"/>
              <a:gd name="T61" fmla="*/ 2965835 h 3340100"/>
              <a:gd name="T62" fmla="*/ 756729 w 3340100"/>
              <a:gd name="T63" fmla="*/ 2847600 h 3340100"/>
              <a:gd name="T64" fmla="*/ 489147 w 3340100"/>
              <a:gd name="T65" fmla="*/ 2850954 h 3340100"/>
              <a:gd name="T66" fmla="*/ 493168 w 3340100"/>
              <a:gd name="T67" fmla="*/ 2581052 h 3340100"/>
              <a:gd name="T68" fmla="*/ 378280 w 3340100"/>
              <a:gd name="T69" fmla="*/ 2408748 h 3340100"/>
              <a:gd name="T70" fmla="*/ 131241 w 3340100"/>
              <a:gd name="T71" fmla="*/ 2320109 h 3340100"/>
              <a:gd name="T72" fmla="*/ 235976 w 3340100"/>
              <a:gd name="T73" fmla="*/ 2059006 h 3340100"/>
              <a:gd name="T74" fmla="*/ 196816 w 3340100"/>
              <a:gd name="T75" fmla="*/ 1859784 h 3340100"/>
              <a:gd name="T76" fmla="*/ 0 w 3340100"/>
              <a:gd name="T77" fmla="*/ 1670050 h 3340100"/>
              <a:gd name="T78" fmla="*/ 198403 w 3340100"/>
              <a:gd name="T79" fmla="*/ 1479437 h 3340100"/>
              <a:gd name="T80" fmla="*/ 237827 w 3340100"/>
              <a:gd name="T81" fmla="*/ 1283418 h 3340100"/>
              <a:gd name="T82" fmla="*/ 131241 w 3340100"/>
              <a:gd name="T83" fmla="*/ 1019991 h 3340100"/>
              <a:gd name="T84" fmla="*/ 384493 w 3340100"/>
              <a:gd name="T85" fmla="*/ 930649 h 3340100"/>
              <a:gd name="T86" fmla="*/ 495146 w 3340100"/>
              <a:gd name="T87" fmla="*/ 765928 h 3340100"/>
              <a:gd name="T88" fmla="*/ 489147 w 3340100"/>
              <a:gd name="T89" fmla="*/ 489147 h 3340100"/>
              <a:gd name="T90" fmla="*/ 765928 w 3340100"/>
              <a:gd name="T91" fmla="*/ 495146 h 3340100"/>
              <a:gd name="T92" fmla="*/ 930649 w 3340100"/>
              <a:gd name="T93" fmla="*/ 384493 h 3340100"/>
              <a:gd name="T94" fmla="*/ 1019991 w 3340100"/>
              <a:gd name="T95" fmla="*/ 131241 h 3340100"/>
              <a:gd name="T96" fmla="*/ 1283418 w 3340100"/>
              <a:gd name="T97" fmla="*/ 237827 h 3340100"/>
              <a:gd name="T98" fmla="*/ 1479437 w 3340100"/>
              <a:gd name="T99" fmla="*/ 198403 h 3340100"/>
              <a:gd name="T100" fmla="*/ 1670050 w 3340100"/>
              <a:gd name="T101" fmla="*/ 0 h 33401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340100"/>
              <a:gd name="T154" fmla="*/ 0 h 3340100"/>
              <a:gd name="T155" fmla="*/ 3340100 w 3340100"/>
              <a:gd name="T156" fmla="*/ 3340100 h 334010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340100" h="3340100">
                <a:moveTo>
                  <a:pt x="1670050" y="498475"/>
                </a:moveTo>
                <a:cubicBezTo>
                  <a:pt x="1023007" y="498475"/>
                  <a:pt x="498475" y="1023007"/>
                  <a:pt x="498475" y="1670050"/>
                </a:cubicBezTo>
                <a:cubicBezTo>
                  <a:pt x="498475" y="2317093"/>
                  <a:pt x="1023007" y="2841625"/>
                  <a:pt x="1670050" y="2841625"/>
                </a:cubicBezTo>
                <a:cubicBezTo>
                  <a:pt x="2317093" y="2841625"/>
                  <a:pt x="2841625" y="2317093"/>
                  <a:pt x="2841625" y="1670050"/>
                </a:cubicBezTo>
                <a:cubicBezTo>
                  <a:pt x="2841625" y="1023007"/>
                  <a:pt x="2317093" y="498475"/>
                  <a:pt x="1670050" y="498475"/>
                </a:cubicBezTo>
                <a:close/>
                <a:moveTo>
                  <a:pt x="1670050" y="0"/>
                </a:moveTo>
                <a:lnTo>
                  <a:pt x="1753194" y="4199"/>
                </a:lnTo>
                <a:lnTo>
                  <a:pt x="1859784" y="196816"/>
                </a:lnTo>
                <a:lnTo>
                  <a:pt x="1975233" y="214435"/>
                </a:lnTo>
                <a:lnTo>
                  <a:pt x="2059006" y="235975"/>
                </a:lnTo>
                <a:lnTo>
                  <a:pt x="2231291" y="98733"/>
                </a:lnTo>
                <a:lnTo>
                  <a:pt x="2320109" y="131241"/>
                </a:lnTo>
                <a:lnTo>
                  <a:pt x="2384278" y="162153"/>
                </a:lnTo>
                <a:lnTo>
                  <a:pt x="2408748" y="378280"/>
                </a:lnTo>
                <a:lnTo>
                  <a:pt x="2508255" y="438732"/>
                </a:lnTo>
                <a:lnTo>
                  <a:pt x="2581052" y="493168"/>
                </a:lnTo>
                <a:lnTo>
                  <a:pt x="2789449" y="433248"/>
                </a:lnTo>
                <a:lnTo>
                  <a:pt x="2850954" y="489147"/>
                </a:lnTo>
                <a:lnTo>
                  <a:pt x="2906853" y="550651"/>
                </a:lnTo>
                <a:lnTo>
                  <a:pt x="2847600" y="756729"/>
                </a:lnTo>
                <a:lnTo>
                  <a:pt x="2910892" y="841369"/>
                </a:lnTo>
                <a:lnTo>
                  <a:pt x="2965835" y="931807"/>
                </a:lnTo>
                <a:lnTo>
                  <a:pt x="3177947" y="955822"/>
                </a:lnTo>
                <a:lnTo>
                  <a:pt x="3208859" y="1019991"/>
                </a:lnTo>
                <a:lnTo>
                  <a:pt x="3241367" y="1108809"/>
                </a:lnTo>
                <a:lnTo>
                  <a:pt x="3109474" y="1274380"/>
                </a:lnTo>
                <a:lnTo>
                  <a:pt x="3135189" y="1374392"/>
                </a:lnTo>
                <a:lnTo>
                  <a:pt x="3152100" y="1485194"/>
                </a:lnTo>
                <a:lnTo>
                  <a:pt x="3335902" y="1586906"/>
                </a:lnTo>
                <a:lnTo>
                  <a:pt x="3340100" y="1670050"/>
                </a:lnTo>
                <a:lnTo>
                  <a:pt x="3335902" y="1753194"/>
                </a:lnTo>
                <a:lnTo>
                  <a:pt x="3153687" y="1854028"/>
                </a:lnTo>
                <a:lnTo>
                  <a:pt x="3135189" y="1975233"/>
                </a:lnTo>
                <a:lnTo>
                  <a:pt x="3111325" y="2068045"/>
                </a:lnTo>
                <a:lnTo>
                  <a:pt x="3241367" y="2231291"/>
                </a:lnTo>
                <a:lnTo>
                  <a:pt x="3208859" y="2320109"/>
                </a:lnTo>
                <a:lnTo>
                  <a:pt x="3177947" y="2384278"/>
                </a:lnTo>
                <a:lnTo>
                  <a:pt x="2972048" y="2407590"/>
                </a:lnTo>
                <a:lnTo>
                  <a:pt x="2910892" y="2508255"/>
                </a:lnTo>
                <a:lnTo>
                  <a:pt x="2849578" y="2590250"/>
                </a:lnTo>
                <a:lnTo>
                  <a:pt x="2906853" y="2789449"/>
                </a:lnTo>
                <a:lnTo>
                  <a:pt x="2850954" y="2850954"/>
                </a:lnTo>
                <a:lnTo>
                  <a:pt x="2789449" y="2906853"/>
                </a:lnTo>
                <a:lnTo>
                  <a:pt x="2590250" y="2849578"/>
                </a:lnTo>
                <a:lnTo>
                  <a:pt x="2508255" y="2910892"/>
                </a:lnTo>
                <a:lnTo>
                  <a:pt x="2407590" y="2972048"/>
                </a:lnTo>
                <a:lnTo>
                  <a:pt x="2384278" y="3177947"/>
                </a:lnTo>
                <a:lnTo>
                  <a:pt x="2320109" y="3208859"/>
                </a:lnTo>
                <a:lnTo>
                  <a:pt x="2231291" y="3241367"/>
                </a:lnTo>
                <a:lnTo>
                  <a:pt x="2068045" y="3111325"/>
                </a:lnTo>
                <a:lnTo>
                  <a:pt x="1975233" y="3135189"/>
                </a:lnTo>
                <a:lnTo>
                  <a:pt x="1854028" y="3153687"/>
                </a:lnTo>
                <a:lnTo>
                  <a:pt x="1753194" y="3335902"/>
                </a:lnTo>
                <a:lnTo>
                  <a:pt x="1670050" y="3340100"/>
                </a:lnTo>
                <a:lnTo>
                  <a:pt x="1586906" y="3335902"/>
                </a:lnTo>
                <a:lnTo>
                  <a:pt x="1485194" y="3152100"/>
                </a:lnTo>
                <a:lnTo>
                  <a:pt x="1374392" y="3135189"/>
                </a:lnTo>
                <a:lnTo>
                  <a:pt x="1274380" y="3109474"/>
                </a:lnTo>
                <a:lnTo>
                  <a:pt x="1108809" y="3241367"/>
                </a:lnTo>
                <a:lnTo>
                  <a:pt x="1019991" y="3208859"/>
                </a:lnTo>
                <a:lnTo>
                  <a:pt x="955822" y="3177947"/>
                </a:lnTo>
                <a:lnTo>
                  <a:pt x="931807" y="2965835"/>
                </a:lnTo>
                <a:lnTo>
                  <a:pt x="841369" y="2910892"/>
                </a:lnTo>
                <a:lnTo>
                  <a:pt x="756729" y="2847600"/>
                </a:lnTo>
                <a:lnTo>
                  <a:pt x="550651" y="2906853"/>
                </a:lnTo>
                <a:lnTo>
                  <a:pt x="489147" y="2850954"/>
                </a:lnTo>
                <a:lnTo>
                  <a:pt x="433248" y="2789449"/>
                </a:lnTo>
                <a:lnTo>
                  <a:pt x="493168" y="2581052"/>
                </a:lnTo>
                <a:lnTo>
                  <a:pt x="438732" y="2508255"/>
                </a:lnTo>
                <a:lnTo>
                  <a:pt x="378280" y="2408748"/>
                </a:lnTo>
                <a:lnTo>
                  <a:pt x="162153" y="2384278"/>
                </a:lnTo>
                <a:lnTo>
                  <a:pt x="131241" y="2320109"/>
                </a:lnTo>
                <a:lnTo>
                  <a:pt x="98733" y="2231291"/>
                </a:lnTo>
                <a:lnTo>
                  <a:pt x="235976" y="2059006"/>
                </a:lnTo>
                <a:lnTo>
                  <a:pt x="214435" y="1975233"/>
                </a:lnTo>
                <a:lnTo>
                  <a:pt x="196816" y="1859784"/>
                </a:lnTo>
                <a:lnTo>
                  <a:pt x="4199" y="1753194"/>
                </a:lnTo>
                <a:lnTo>
                  <a:pt x="0" y="1670050"/>
                </a:lnTo>
                <a:lnTo>
                  <a:pt x="4199" y="1586906"/>
                </a:lnTo>
                <a:lnTo>
                  <a:pt x="198403" y="1479437"/>
                </a:lnTo>
                <a:lnTo>
                  <a:pt x="214435" y="1374392"/>
                </a:lnTo>
                <a:lnTo>
                  <a:pt x="237827" y="1283418"/>
                </a:lnTo>
                <a:lnTo>
                  <a:pt x="98733" y="1108809"/>
                </a:lnTo>
                <a:lnTo>
                  <a:pt x="131241" y="1019991"/>
                </a:lnTo>
                <a:lnTo>
                  <a:pt x="162153" y="955822"/>
                </a:lnTo>
                <a:lnTo>
                  <a:pt x="384493" y="930649"/>
                </a:lnTo>
                <a:lnTo>
                  <a:pt x="438732" y="841369"/>
                </a:lnTo>
                <a:lnTo>
                  <a:pt x="495146" y="765928"/>
                </a:lnTo>
                <a:lnTo>
                  <a:pt x="433248" y="550651"/>
                </a:lnTo>
                <a:lnTo>
                  <a:pt x="489147" y="489147"/>
                </a:lnTo>
                <a:lnTo>
                  <a:pt x="550651" y="433248"/>
                </a:lnTo>
                <a:lnTo>
                  <a:pt x="765928" y="495146"/>
                </a:lnTo>
                <a:lnTo>
                  <a:pt x="841369" y="438732"/>
                </a:lnTo>
                <a:lnTo>
                  <a:pt x="930649" y="384493"/>
                </a:lnTo>
                <a:lnTo>
                  <a:pt x="955822" y="162153"/>
                </a:lnTo>
                <a:lnTo>
                  <a:pt x="1019991" y="131241"/>
                </a:lnTo>
                <a:lnTo>
                  <a:pt x="1108809" y="98733"/>
                </a:lnTo>
                <a:lnTo>
                  <a:pt x="1283418" y="237827"/>
                </a:lnTo>
                <a:lnTo>
                  <a:pt x="1374392" y="214435"/>
                </a:lnTo>
                <a:lnTo>
                  <a:pt x="1479437" y="198403"/>
                </a:lnTo>
                <a:lnTo>
                  <a:pt x="1586906" y="4199"/>
                </a:lnTo>
                <a:lnTo>
                  <a:pt x="1670050" y="0"/>
                </a:lnTo>
                <a:close/>
              </a:path>
            </a:pathLst>
          </a:custGeom>
          <a:solidFill>
            <a:srgbClr val="F67280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77" name="任意多边形 18"/>
          <p:cNvSpPr>
            <a:spLocks noChangeArrowheads="1"/>
          </p:cNvSpPr>
          <p:nvPr/>
        </p:nvSpPr>
        <p:spPr bwMode="auto">
          <a:xfrm rot="1877475">
            <a:off x="3264133" y="1317944"/>
            <a:ext cx="2201783" cy="2235179"/>
          </a:xfrm>
          <a:custGeom>
            <a:avLst/>
            <a:gdLst>
              <a:gd name="T0" fmla="*/ 498475 w 3340100"/>
              <a:gd name="T1" fmla="*/ 1670050 h 3340100"/>
              <a:gd name="T2" fmla="*/ 2841625 w 3340100"/>
              <a:gd name="T3" fmla="*/ 1670050 h 3340100"/>
              <a:gd name="T4" fmla="*/ 1670050 w 3340100"/>
              <a:gd name="T5" fmla="*/ 0 h 3340100"/>
              <a:gd name="T6" fmla="*/ 1859784 w 3340100"/>
              <a:gd name="T7" fmla="*/ 196816 h 3340100"/>
              <a:gd name="T8" fmla="*/ 2059006 w 3340100"/>
              <a:gd name="T9" fmla="*/ 235975 h 3340100"/>
              <a:gd name="T10" fmla="*/ 2320109 w 3340100"/>
              <a:gd name="T11" fmla="*/ 131241 h 3340100"/>
              <a:gd name="T12" fmla="*/ 2408748 w 3340100"/>
              <a:gd name="T13" fmla="*/ 378280 h 3340100"/>
              <a:gd name="T14" fmla="*/ 2581052 w 3340100"/>
              <a:gd name="T15" fmla="*/ 493168 h 3340100"/>
              <a:gd name="T16" fmla="*/ 2850954 w 3340100"/>
              <a:gd name="T17" fmla="*/ 489147 h 3340100"/>
              <a:gd name="T18" fmla="*/ 2847600 w 3340100"/>
              <a:gd name="T19" fmla="*/ 756729 h 3340100"/>
              <a:gd name="T20" fmla="*/ 2965835 w 3340100"/>
              <a:gd name="T21" fmla="*/ 931807 h 3340100"/>
              <a:gd name="T22" fmla="*/ 3208859 w 3340100"/>
              <a:gd name="T23" fmla="*/ 1019991 h 3340100"/>
              <a:gd name="T24" fmla="*/ 3109474 w 3340100"/>
              <a:gd name="T25" fmla="*/ 1274380 h 3340100"/>
              <a:gd name="T26" fmla="*/ 3152100 w 3340100"/>
              <a:gd name="T27" fmla="*/ 1485194 h 3340100"/>
              <a:gd name="T28" fmla="*/ 3340100 w 3340100"/>
              <a:gd name="T29" fmla="*/ 1670050 h 3340100"/>
              <a:gd name="T30" fmla="*/ 3153687 w 3340100"/>
              <a:gd name="T31" fmla="*/ 1854028 h 3340100"/>
              <a:gd name="T32" fmla="*/ 3111325 w 3340100"/>
              <a:gd name="T33" fmla="*/ 2068045 h 3340100"/>
              <a:gd name="T34" fmla="*/ 3208859 w 3340100"/>
              <a:gd name="T35" fmla="*/ 2320109 h 3340100"/>
              <a:gd name="T36" fmla="*/ 2972048 w 3340100"/>
              <a:gd name="T37" fmla="*/ 2407590 h 3340100"/>
              <a:gd name="T38" fmla="*/ 2849578 w 3340100"/>
              <a:gd name="T39" fmla="*/ 2590250 h 3340100"/>
              <a:gd name="T40" fmla="*/ 2850954 w 3340100"/>
              <a:gd name="T41" fmla="*/ 2850954 h 3340100"/>
              <a:gd name="T42" fmla="*/ 2590250 w 3340100"/>
              <a:gd name="T43" fmla="*/ 2849578 h 3340100"/>
              <a:gd name="T44" fmla="*/ 2407590 w 3340100"/>
              <a:gd name="T45" fmla="*/ 2972048 h 3340100"/>
              <a:gd name="T46" fmla="*/ 2320109 w 3340100"/>
              <a:gd name="T47" fmla="*/ 3208859 h 3340100"/>
              <a:gd name="T48" fmla="*/ 2068045 w 3340100"/>
              <a:gd name="T49" fmla="*/ 3111325 h 3340100"/>
              <a:gd name="T50" fmla="*/ 1854028 w 3340100"/>
              <a:gd name="T51" fmla="*/ 3153687 h 3340100"/>
              <a:gd name="T52" fmla="*/ 1670050 w 3340100"/>
              <a:gd name="T53" fmla="*/ 3340100 h 3340100"/>
              <a:gd name="T54" fmla="*/ 1485194 w 3340100"/>
              <a:gd name="T55" fmla="*/ 3152100 h 3340100"/>
              <a:gd name="T56" fmla="*/ 1274380 w 3340100"/>
              <a:gd name="T57" fmla="*/ 3109474 h 3340100"/>
              <a:gd name="T58" fmla="*/ 1019991 w 3340100"/>
              <a:gd name="T59" fmla="*/ 3208859 h 3340100"/>
              <a:gd name="T60" fmla="*/ 931807 w 3340100"/>
              <a:gd name="T61" fmla="*/ 2965835 h 3340100"/>
              <a:gd name="T62" fmla="*/ 756729 w 3340100"/>
              <a:gd name="T63" fmla="*/ 2847600 h 3340100"/>
              <a:gd name="T64" fmla="*/ 489147 w 3340100"/>
              <a:gd name="T65" fmla="*/ 2850954 h 3340100"/>
              <a:gd name="T66" fmla="*/ 493168 w 3340100"/>
              <a:gd name="T67" fmla="*/ 2581052 h 3340100"/>
              <a:gd name="T68" fmla="*/ 378280 w 3340100"/>
              <a:gd name="T69" fmla="*/ 2408748 h 3340100"/>
              <a:gd name="T70" fmla="*/ 131241 w 3340100"/>
              <a:gd name="T71" fmla="*/ 2320109 h 3340100"/>
              <a:gd name="T72" fmla="*/ 235976 w 3340100"/>
              <a:gd name="T73" fmla="*/ 2059006 h 3340100"/>
              <a:gd name="T74" fmla="*/ 196816 w 3340100"/>
              <a:gd name="T75" fmla="*/ 1859784 h 3340100"/>
              <a:gd name="T76" fmla="*/ 0 w 3340100"/>
              <a:gd name="T77" fmla="*/ 1670050 h 3340100"/>
              <a:gd name="T78" fmla="*/ 198403 w 3340100"/>
              <a:gd name="T79" fmla="*/ 1479437 h 3340100"/>
              <a:gd name="T80" fmla="*/ 237827 w 3340100"/>
              <a:gd name="T81" fmla="*/ 1283418 h 3340100"/>
              <a:gd name="T82" fmla="*/ 131241 w 3340100"/>
              <a:gd name="T83" fmla="*/ 1019991 h 3340100"/>
              <a:gd name="T84" fmla="*/ 384493 w 3340100"/>
              <a:gd name="T85" fmla="*/ 930649 h 3340100"/>
              <a:gd name="T86" fmla="*/ 495146 w 3340100"/>
              <a:gd name="T87" fmla="*/ 765928 h 3340100"/>
              <a:gd name="T88" fmla="*/ 489147 w 3340100"/>
              <a:gd name="T89" fmla="*/ 489147 h 3340100"/>
              <a:gd name="T90" fmla="*/ 765928 w 3340100"/>
              <a:gd name="T91" fmla="*/ 495146 h 3340100"/>
              <a:gd name="T92" fmla="*/ 930649 w 3340100"/>
              <a:gd name="T93" fmla="*/ 384493 h 3340100"/>
              <a:gd name="T94" fmla="*/ 1019991 w 3340100"/>
              <a:gd name="T95" fmla="*/ 131241 h 3340100"/>
              <a:gd name="T96" fmla="*/ 1283418 w 3340100"/>
              <a:gd name="T97" fmla="*/ 237827 h 3340100"/>
              <a:gd name="T98" fmla="*/ 1479437 w 3340100"/>
              <a:gd name="T99" fmla="*/ 198403 h 3340100"/>
              <a:gd name="T100" fmla="*/ 1670050 w 3340100"/>
              <a:gd name="T101" fmla="*/ 0 h 33401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340100"/>
              <a:gd name="T154" fmla="*/ 0 h 3340100"/>
              <a:gd name="T155" fmla="*/ 3340100 w 3340100"/>
              <a:gd name="T156" fmla="*/ 3340100 h 334010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340100" h="3340100">
                <a:moveTo>
                  <a:pt x="1670050" y="498475"/>
                </a:moveTo>
                <a:cubicBezTo>
                  <a:pt x="1023007" y="498475"/>
                  <a:pt x="498475" y="1023007"/>
                  <a:pt x="498475" y="1670050"/>
                </a:cubicBezTo>
                <a:cubicBezTo>
                  <a:pt x="498475" y="2317093"/>
                  <a:pt x="1023007" y="2841625"/>
                  <a:pt x="1670050" y="2841625"/>
                </a:cubicBezTo>
                <a:cubicBezTo>
                  <a:pt x="2317093" y="2841625"/>
                  <a:pt x="2841625" y="2317093"/>
                  <a:pt x="2841625" y="1670050"/>
                </a:cubicBezTo>
                <a:cubicBezTo>
                  <a:pt x="2841625" y="1023007"/>
                  <a:pt x="2317093" y="498475"/>
                  <a:pt x="1670050" y="498475"/>
                </a:cubicBezTo>
                <a:close/>
                <a:moveTo>
                  <a:pt x="1670050" y="0"/>
                </a:moveTo>
                <a:lnTo>
                  <a:pt x="1753194" y="4199"/>
                </a:lnTo>
                <a:lnTo>
                  <a:pt x="1859784" y="196816"/>
                </a:lnTo>
                <a:lnTo>
                  <a:pt x="1975233" y="214435"/>
                </a:lnTo>
                <a:lnTo>
                  <a:pt x="2059006" y="235975"/>
                </a:lnTo>
                <a:lnTo>
                  <a:pt x="2231291" y="98733"/>
                </a:lnTo>
                <a:lnTo>
                  <a:pt x="2320109" y="131241"/>
                </a:lnTo>
                <a:lnTo>
                  <a:pt x="2384278" y="162153"/>
                </a:lnTo>
                <a:lnTo>
                  <a:pt x="2408748" y="378280"/>
                </a:lnTo>
                <a:lnTo>
                  <a:pt x="2508255" y="438732"/>
                </a:lnTo>
                <a:lnTo>
                  <a:pt x="2581052" y="493168"/>
                </a:lnTo>
                <a:lnTo>
                  <a:pt x="2789449" y="433248"/>
                </a:lnTo>
                <a:lnTo>
                  <a:pt x="2850954" y="489147"/>
                </a:lnTo>
                <a:lnTo>
                  <a:pt x="2906853" y="550651"/>
                </a:lnTo>
                <a:lnTo>
                  <a:pt x="2847600" y="756729"/>
                </a:lnTo>
                <a:lnTo>
                  <a:pt x="2910892" y="841369"/>
                </a:lnTo>
                <a:lnTo>
                  <a:pt x="2965835" y="931807"/>
                </a:lnTo>
                <a:lnTo>
                  <a:pt x="3177947" y="955822"/>
                </a:lnTo>
                <a:lnTo>
                  <a:pt x="3208859" y="1019991"/>
                </a:lnTo>
                <a:lnTo>
                  <a:pt x="3241367" y="1108809"/>
                </a:lnTo>
                <a:lnTo>
                  <a:pt x="3109474" y="1274380"/>
                </a:lnTo>
                <a:lnTo>
                  <a:pt x="3135189" y="1374392"/>
                </a:lnTo>
                <a:lnTo>
                  <a:pt x="3152100" y="1485194"/>
                </a:lnTo>
                <a:lnTo>
                  <a:pt x="3335902" y="1586906"/>
                </a:lnTo>
                <a:lnTo>
                  <a:pt x="3340100" y="1670050"/>
                </a:lnTo>
                <a:lnTo>
                  <a:pt x="3335902" y="1753194"/>
                </a:lnTo>
                <a:lnTo>
                  <a:pt x="3153687" y="1854028"/>
                </a:lnTo>
                <a:lnTo>
                  <a:pt x="3135189" y="1975233"/>
                </a:lnTo>
                <a:lnTo>
                  <a:pt x="3111325" y="2068045"/>
                </a:lnTo>
                <a:lnTo>
                  <a:pt x="3241367" y="2231291"/>
                </a:lnTo>
                <a:lnTo>
                  <a:pt x="3208859" y="2320109"/>
                </a:lnTo>
                <a:lnTo>
                  <a:pt x="3177947" y="2384278"/>
                </a:lnTo>
                <a:lnTo>
                  <a:pt x="2972048" y="2407590"/>
                </a:lnTo>
                <a:lnTo>
                  <a:pt x="2910892" y="2508255"/>
                </a:lnTo>
                <a:lnTo>
                  <a:pt x="2849578" y="2590250"/>
                </a:lnTo>
                <a:lnTo>
                  <a:pt x="2906853" y="2789449"/>
                </a:lnTo>
                <a:lnTo>
                  <a:pt x="2850954" y="2850954"/>
                </a:lnTo>
                <a:lnTo>
                  <a:pt x="2789449" y="2906853"/>
                </a:lnTo>
                <a:lnTo>
                  <a:pt x="2590250" y="2849578"/>
                </a:lnTo>
                <a:lnTo>
                  <a:pt x="2508255" y="2910892"/>
                </a:lnTo>
                <a:lnTo>
                  <a:pt x="2407590" y="2972048"/>
                </a:lnTo>
                <a:lnTo>
                  <a:pt x="2384278" y="3177947"/>
                </a:lnTo>
                <a:lnTo>
                  <a:pt x="2320109" y="3208859"/>
                </a:lnTo>
                <a:lnTo>
                  <a:pt x="2231291" y="3241367"/>
                </a:lnTo>
                <a:lnTo>
                  <a:pt x="2068045" y="3111325"/>
                </a:lnTo>
                <a:lnTo>
                  <a:pt x="1975233" y="3135189"/>
                </a:lnTo>
                <a:lnTo>
                  <a:pt x="1854028" y="3153687"/>
                </a:lnTo>
                <a:lnTo>
                  <a:pt x="1753194" y="3335902"/>
                </a:lnTo>
                <a:lnTo>
                  <a:pt x="1670050" y="3340100"/>
                </a:lnTo>
                <a:lnTo>
                  <a:pt x="1586906" y="3335902"/>
                </a:lnTo>
                <a:lnTo>
                  <a:pt x="1485194" y="3152100"/>
                </a:lnTo>
                <a:lnTo>
                  <a:pt x="1374392" y="3135189"/>
                </a:lnTo>
                <a:lnTo>
                  <a:pt x="1274380" y="3109474"/>
                </a:lnTo>
                <a:lnTo>
                  <a:pt x="1108809" y="3241367"/>
                </a:lnTo>
                <a:lnTo>
                  <a:pt x="1019991" y="3208859"/>
                </a:lnTo>
                <a:lnTo>
                  <a:pt x="955822" y="3177947"/>
                </a:lnTo>
                <a:lnTo>
                  <a:pt x="931807" y="2965835"/>
                </a:lnTo>
                <a:lnTo>
                  <a:pt x="841369" y="2910892"/>
                </a:lnTo>
                <a:lnTo>
                  <a:pt x="756729" y="2847600"/>
                </a:lnTo>
                <a:lnTo>
                  <a:pt x="550651" y="2906853"/>
                </a:lnTo>
                <a:lnTo>
                  <a:pt x="489147" y="2850954"/>
                </a:lnTo>
                <a:lnTo>
                  <a:pt x="433248" y="2789449"/>
                </a:lnTo>
                <a:lnTo>
                  <a:pt x="493168" y="2581052"/>
                </a:lnTo>
                <a:lnTo>
                  <a:pt x="438732" y="2508255"/>
                </a:lnTo>
                <a:lnTo>
                  <a:pt x="378280" y="2408748"/>
                </a:lnTo>
                <a:lnTo>
                  <a:pt x="162153" y="2384278"/>
                </a:lnTo>
                <a:lnTo>
                  <a:pt x="131241" y="2320109"/>
                </a:lnTo>
                <a:lnTo>
                  <a:pt x="98733" y="2231291"/>
                </a:lnTo>
                <a:lnTo>
                  <a:pt x="235976" y="2059006"/>
                </a:lnTo>
                <a:lnTo>
                  <a:pt x="214435" y="1975233"/>
                </a:lnTo>
                <a:lnTo>
                  <a:pt x="196816" y="1859784"/>
                </a:lnTo>
                <a:lnTo>
                  <a:pt x="4199" y="1753194"/>
                </a:lnTo>
                <a:lnTo>
                  <a:pt x="0" y="1670050"/>
                </a:lnTo>
                <a:lnTo>
                  <a:pt x="4199" y="1586906"/>
                </a:lnTo>
                <a:lnTo>
                  <a:pt x="198403" y="1479437"/>
                </a:lnTo>
                <a:lnTo>
                  <a:pt x="214435" y="1374392"/>
                </a:lnTo>
                <a:lnTo>
                  <a:pt x="237827" y="1283418"/>
                </a:lnTo>
                <a:lnTo>
                  <a:pt x="98733" y="1108809"/>
                </a:lnTo>
                <a:lnTo>
                  <a:pt x="131241" y="1019991"/>
                </a:lnTo>
                <a:lnTo>
                  <a:pt x="162153" y="955822"/>
                </a:lnTo>
                <a:lnTo>
                  <a:pt x="384493" y="930649"/>
                </a:lnTo>
                <a:lnTo>
                  <a:pt x="438732" y="841369"/>
                </a:lnTo>
                <a:lnTo>
                  <a:pt x="495146" y="765928"/>
                </a:lnTo>
                <a:lnTo>
                  <a:pt x="433248" y="550651"/>
                </a:lnTo>
                <a:lnTo>
                  <a:pt x="489147" y="489147"/>
                </a:lnTo>
                <a:lnTo>
                  <a:pt x="550651" y="433248"/>
                </a:lnTo>
                <a:lnTo>
                  <a:pt x="765928" y="495146"/>
                </a:lnTo>
                <a:lnTo>
                  <a:pt x="841369" y="438732"/>
                </a:lnTo>
                <a:lnTo>
                  <a:pt x="930649" y="384493"/>
                </a:lnTo>
                <a:lnTo>
                  <a:pt x="955822" y="162153"/>
                </a:lnTo>
                <a:lnTo>
                  <a:pt x="1019991" y="131241"/>
                </a:lnTo>
                <a:lnTo>
                  <a:pt x="1108809" y="98733"/>
                </a:lnTo>
                <a:lnTo>
                  <a:pt x="1283418" y="237827"/>
                </a:lnTo>
                <a:lnTo>
                  <a:pt x="1374392" y="214435"/>
                </a:lnTo>
                <a:lnTo>
                  <a:pt x="1479437" y="198403"/>
                </a:lnTo>
                <a:lnTo>
                  <a:pt x="1586906" y="4199"/>
                </a:lnTo>
                <a:lnTo>
                  <a:pt x="1670050" y="0"/>
                </a:lnTo>
                <a:close/>
              </a:path>
            </a:pathLst>
          </a:custGeom>
          <a:solidFill>
            <a:srgbClr val="6C5B7B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81" name="文本框 22"/>
          <p:cNvSpPr>
            <a:spLocks noChangeArrowheads="1"/>
          </p:cNvSpPr>
          <p:nvPr/>
        </p:nvSpPr>
        <p:spPr bwMode="auto">
          <a:xfrm>
            <a:off x="0" y="2132856"/>
            <a:ext cx="3419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zh-CN" sz="2800" dirty="0" smtClean="0">
                <a:solidFill>
                  <a:srgbClr val="000000"/>
                </a:solidFill>
                <a:latin typeface="Berlin Sans FB" pitchFamily="34" charset="0"/>
                <a:sym typeface="Calibri" pitchFamily="34" charset="0"/>
              </a:rPr>
              <a:t>         </a:t>
            </a:r>
            <a:r>
              <a:rPr lang="uk-UA" altLang="zh-CN" sz="2800" dirty="0" smtClean="0">
                <a:solidFill>
                  <a:srgbClr val="6C5B7B"/>
                </a:solidFill>
                <a:latin typeface="Berlin Sans FB" pitchFamily="34" charset="0"/>
                <a:sym typeface="Calibri" pitchFamily="34" charset="0"/>
              </a:rPr>
              <a:t>Режим вікна</a:t>
            </a:r>
            <a:endParaRPr lang="en-US" altLang="zh-CN" sz="2800" dirty="0">
              <a:solidFill>
                <a:srgbClr val="6C5B7B"/>
              </a:solidFill>
              <a:latin typeface="Berlin Sans FB" pitchFamily="34" charset="0"/>
              <a:sym typeface="Calibri" pitchFamily="34" charset="0"/>
            </a:endParaRPr>
          </a:p>
        </p:txBody>
      </p:sp>
      <p:sp>
        <p:nvSpPr>
          <p:cNvPr id="32782" name="文本框 23"/>
          <p:cNvSpPr>
            <a:spLocks noChangeArrowheads="1"/>
          </p:cNvSpPr>
          <p:nvPr/>
        </p:nvSpPr>
        <p:spPr bwMode="auto">
          <a:xfrm>
            <a:off x="26466" y="4657155"/>
            <a:ext cx="292156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Berlin Sans FB" pitchFamily="34" charset="0"/>
                <a:sym typeface="Calibri" pitchFamily="34" charset="0"/>
              </a:rPr>
              <a:t>          </a:t>
            </a:r>
            <a:r>
              <a:rPr lang="uk-UA" altLang="zh-CN" sz="2800" dirty="0" smtClean="0">
                <a:solidFill>
                  <a:srgbClr val="F67280"/>
                </a:solidFill>
                <a:latin typeface="Berlin Sans FB" pitchFamily="34" charset="0"/>
                <a:sym typeface="Calibri" pitchFamily="34" charset="0"/>
              </a:rPr>
              <a:t>Режим </a:t>
            </a:r>
          </a:p>
          <a:p>
            <a:pPr eaLnBrk="1" hangingPunct="1">
              <a:buFont typeface="Arial" charset="0"/>
              <a:buNone/>
            </a:pPr>
            <a:r>
              <a:rPr lang="uk-UA" altLang="zh-CN" sz="2800" dirty="0">
                <a:solidFill>
                  <a:srgbClr val="F67280"/>
                </a:solidFill>
                <a:latin typeface="Berlin Sans FB" pitchFamily="34" charset="0"/>
                <a:sym typeface="Calibri" pitchFamily="34" charset="0"/>
              </a:rPr>
              <a:t> </a:t>
            </a:r>
            <a:r>
              <a:rPr lang="uk-UA" altLang="zh-CN" sz="2800" dirty="0" smtClean="0">
                <a:solidFill>
                  <a:srgbClr val="F67280"/>
                </a:solidFill>
                <a:latin typeface="Berlin Sans FB" pitchFamily="34" charset="0"/>
                <a:sym typeface="Calibri" pitchFamily="34" charset="0"/>
              </a:rPr>
              <a:t>         анотування</a:t>
            </a:r>
          </a:p>
        </p:txBody>
      </p:sp>
      <p:sp>
        <p:nvSpPr>
          <p:cNvPr id="32783" name="文本框 24"/>
          <p:cNvSpPr>
            <a:spLocks noChangeArrowheads="1"/>
          </p:cNvSpPr>
          <p:nvPr/>
        </p:nvSpPr>
        <p:spPr bwMode="auto">
          <a:xfrm>
            <a:off x="5508104" y="3645024"/>
            <a:ext cx="38224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zh-CN" sz="2800" dirty="0">
                <a:solidFill>
                  <a:srgbClr val="C06C84"/>
                </a:solidFill>
                <a:latin typeface="Berlin Sans FB" pitchFamily="34" charset="0"/>
                <a:sym typeface="Calibri" pitchFamily="34" charset="0"/>
              </a:rPr>
              <a:t>          </a:t>
            </a:r>
            <a:r>
              <a:rPr lang="uk-UA" altLang="zh-CN" sz="2800" dirty="0" smtClean="0">
                <a:solidFill>
                  <a:srgbClr val="C06C84"/>
                </a:solidFill>
                <a:latin typeface="Berlin Sans FB" pitchFamily="34" charset="0"/>
                <a:sym typeface="Calibri" pitchFamily="34" charset="0"/>
              </a:rPr>
              <a:t>Інтерактивний         </a:t>
            </a:r>
          </a:p>
          <a:p>
            <a:pPr eaLnBrk="1" hangingPunct="1">
              <a:buFont typeface="Arial" charset="0"/>
              <a:buNone/>
            </a:pPr>
            <a:r>
              <a:rPr lang="uk-UA" altLang="zh-CN" sz="2800" dirty="0" smtClean="0">
                <a:solidFill>
                  <a:srgbClr val="C06C84"/>
                </a:solidFill>
                <a:latin typeface="Berlin Sans FB" pitchFamily="34" charset="0"/>
                <a:sym typeface="Calibri" pitchFamily="34" charset="0"/>
              </a:rPr>
              <a:t>               режим</a:t>
            </a:r>
            <a:endParaRPr lang="en-US" altLang="zh-CN" sz="2000" dirty="0">
              <a:solidFill>
                <a:srgbClr val="C06C84"/>
              </a:solidFill>
              <a:latin typeface="Berlin Sans FB" pitchFamily="34" charset="0"/>
              <a:sym typeface="Calibri" pitchFamily="34" charset="0"/>
            </a:endParaRPr>
          </a:p>
        </p:txBody>
      </p:sp>
      <p:grpSp>
        <p:nvGrpSpPr>
          <p:cNvPr id="24" name="组合 49"/>
          <p:cNvGrpSpPr/>
          <p:nvPr/>
        </p:nvGrpSpPr>
        <p:grpSpPr>
          <a:xfrm>
            <a:off x="3491880" y="4365104"/>
            <a:ext cx="1152128" cy="1224136"/>
            <a:chOff x="6620434" y="1471906"/>
            <a:chExt cx="1008000" cy="1008000"/>
          </a:xfrm>
        </p:grpSpPr>
        <p:sp>
          <p:nvSpPr>
            <p:cNvPr id="25" name="椭圆 24"/>
            <p:cNvSpPr/>
            <p:nvPr/>
          </p:nvSpPr>
          <p:spPr>
            <a:xfrm>
              <a:off x="6620434" y="1471906"/>
              <a:ext cx="1008000" cy="10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4"/>
            <p:cNvGrpSpPr/>
            <p:nvPr/>
          </p:nvGrpSpPr>
          <p:grpSpPr>
            <a:xfrm>
              <a:off x="6686284" y="1537756"/>
              <a:ext cx="876300" cy="876300"/>
              <a:chOff x="6787469" y="2184355"/>
              <a:chExt cx="876300" cy="876300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6787469" y="2184355"/>
                <a:ext cx="876300" cy="8763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7019" y="2279604"/>
                <a:ext cx="457201" cy="762002"/>
              </a:xfrm>
              <a:prstGeom prst="rect">
                <a:avLst/>
              </a:prstGeom>
            </p:spPr>
          </p:pic>
        </p:grpSp>
      </p:grpSp>
      <p:grpSp>
        <p:nvGrpSpPr>
          <p:cNvPr id="29" name="组合 54"/>
          <p:cNvGrpSpPr/>
          <p:nvPr/>
        </p:nvGrpSpPr>
        <p:grpSpPr>
          <a:xfrm>
            <a:off x="3707904" y="1772816"/>
            <a:ext cx="1296144" cy="1368152"/>
            <a:chOff x="8436382" y="2178535"/>
            <a:chExt cx="1008000" cy="1008000"/>
          </a:xfrm>
        </p:grpSpPr>
        <p:sp>
          <p:nvSpPr>
            <p:cNvPr id="30" name="椭圆 29"/>
            <p:cNvSpPr/>
            <p:nvPr/>
          </p:nvSpPr>
          <p:spPr>
            <a:xfrm>
              <a:off x="8436382" y="2178535"/>
              <a:ext cx="1008000" cy="10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8502232" y="2244385"/>
              <a:ext cx="876300" cy="8763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9561" y="2432946"/>
              <a:ext cx="681643" cy="613479"/>
            </a:xfrm>
            <a:prstGeom prst="rect">
              <a:avLst/>
            </a:prstGeom>
          </p:spPr>
        </p:pic>
      </p:grpSp>
      <p:grpSp>
        <p:nvGrpSpPr>
          <p:cNvPr id="34" name="组合 54"/>
          <p:cNvGrpSpPr/>
          <p:nvPr/>
        </p:nvGrpSpPr>
        <p:grpSpPr>
          <a:xfrm>
            <a:off x="5076056" y="3501008"/>
            <a:ext cx="936104" cy="936104"/>
            <a:chOff x="8436382" y="2178535"/>
            <a:chExt cx="1008000" cy="1008000"/>
          </a:xfrm>
        </p:grpSpPr>
        <p:sp>
          <p:nvSpPr>
            <p:cNvPr id="35" name="椭圆 34"/>
            <p:cNvSpPr/>
            <p:nvPr/>
          </p:nvSpPr>
          <p:spPr>
            <a:xfrm>
              <a:off x="8436382" y="2178535"/>
              <a:ext cx="1008000" cy="10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8502232" y="2244385"/>
              <a:ext cx="876300" cy="8763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Shape 348"/>
          <p:cNvSpPr/>
          <p:nvPr/>
        </p:nvSpPr>
        <p:spPr>
          <a:xfrm>
            <a:off x="5292080" y="3717032"/>
            <a:ext cx="504056" cy="504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41" y="15188"/>
                </a:moveTo>
                <a:cubicBezTo>
                  <a:pt x="8905" y="14174"/>
                  <a:pt x="8222" y="13317"/>
                  <a:pt x="8222" y="11485"/>
                </a:cubicBezTo>
                <a:cubicBezTo>
                  <a:pt x="8222" y="10385"/>
                  <a:pt x="8875" y="10744"/>
                  <a:pt x="9161" y="8730"/>
                </a:cubicBezTo>
                <a:cubicBezTo>
                  <a:pt x="9279" y="7894"/>
                  <a:pt x="9855" y="8716"/>
                  <a:pt x="9966" y="6808"/>
                </a:cubicBezTo>
                <a:cubicBezTo>
                  <a:pt x="9966" y="6047"/>
                  <a:pt x="9651" y="5858"/>
                  <a:pt x="9651" y="5858"/>
                </a:cubicBezTo>
                <a:cubicBezTo>
                  <a:pt x="9651" y="5858"/>
                  <a:pt x="9811" y="4733"/>
                  <a:pt x="9873" y="3867"/>
                </a:cubicBezTo>
                <a:cubicBezTo>
                  <a:pt x="9951" y="2788"/>
                  <a:pt x="9396" y="0"/>
                  <a:pt x="6431" y="0"/>
                </a:cubicBezTo>
                <a:cubicBezTo>
                  <a:pt x="3466" y="0"/>
                  <a:pt x="2909" y="2788"/>
                  <a:pt x="2987" y="3867"/>
                </a:cubicBezTo>
                <a:cubicBezTo>
                  <a:pt x="3050" y="4733"/>
                  <a:pt x="3210" y="5858"/>
                  <a:pt x="3210" y="5858"/>
                </a:cubicBezTo>
                <a:cubicBezTo>
                  <a:pt x="3210" y="5858"/>
                  <a:pt x="2895" y="6047"/>
                  <a:pt x="2895" y="6808"/>
                </a:cubicBezTo>
                <a:cubicBezTo>
                  <a:pt x="3005" y="8716"/>
                  <a:pt x="3582" y="7894"/>
                  <a:pt x="3700" y="8730"/>
                </a:cubicBezTo>
                <a:cubicBezTo>
                  <a:pt x="3987" y="10744"/>
                  <a:pt x="4639" y="10385"/>
                  <a:pt x="4639" y="11485"/>
                </a:cubicBezTo>
                <a:cubicBezTo>
                  <a:pt x="4639" y="13317"/>
                  <a:pt x="3956" y="14174"/>
                  <a:pt x="1819" y="15188"/>
                </a:cubicBezTo>
                <a:cubicBezTo>
                  <a:pt x="1169" y="15497"/>
                  <a:pt x="0" y="15976"/>
                  <a:pt x="0" y="17129"/>
                </a:cubicBezTo>
                <a:lnTo>
                  <a:pt x="0" y="21600"/>
                </a:lnTo>
                <a:lnTo>
                  <a:pt x="15005" y="21600"/>
                </a:lnTo>
                <a:cubicBezTo>
                  <a:pt x="15005" y="21600"/>
                  <a:pt x="15005" y="18955"/>
                  <a:pt x="15005" y="18248"/>
                </a:cubicBezTo>
                <a:cubicBezTo>
                  <a:pt x="15005" y="17196"/>
                  <a:pt x="13184" y="16207"/>
                  <a:pt x="11041" y="15188"/>
                </a:cubicBezTo>
                <a:close/>
                <a:moveTo>
                  <a:pt x="21600" y="21600"/>
                </a:moveTo>
                <a:cubicBezTo>
                  <a:pt x="21600" y="21600"/>
                  <a:pt x="21557" y="16953"/>
                  <a:pt x="21307" y="16471"/>
                </a:cubicBezTo>
                <a:cubicBezTo>
                  <a:pt x="20935" y="15754"/>
                  <a:pt x="20071" y="15261"/>
                  <a:pt x="18463" y="14498"/>
                </a:cubicBezTo>
                <a:cubicBezTo>
                  <a:pt x="16861" y="13736"/>
                  <a:pt x="16349" y="13094"/>
                  <a:pt x="16349" y="11720"/>
                </a:cubicBezTo>
                <a:cubicBezTo>
                  <a:pt x="16349" y="10894"/>
                  <a:pt x="16838" y="11164"/>
                  <a:pt x="17053" y="9653"/>
                </a:cubicBezTo>
                <a:cubicBezTo>
                  <a:pt x="17142" y="9026"/>
                  <a:pt x="17574" y="9643"/>
                  <a:pt x="17657" y="8212"/>
                </a:cubicBezTo>
                <a:cubicBezTo>
                  <a:pt x="17657" y="7642"/>
                  <a:pt x="17420" y="7499"/>
                  <a:pt x="17420" y="7499"/>
                </a:cubicBezTo>
                <a:cubicBezTo>
                  <a:pt x="17420" y="7499"/>
                  <a:pt x="17541" y="6656"/>
                  <a:pt x="17588" y="6006"/>
                </a:cubicBezTo>
                <a:cubicBezTo>
                  <a:pt x="17646" y="5197"/>
                  <a:pt x="17229" y="3106"/>
                  <a:pt x="15005" y="3106"/>
                </a:cubicBezTo>
                <a:cubicBezTo>
                  <a:pt x="12781" y="3106"/>
                  <a:pt x="12365" y="5197"/>
                  <a:pt x="12422" y="6006"/>
                </a:cubicBezTo>
                <a:cubicBezTo>
                  <a:pt x="12469" y="6656"/>
                  <a:pt x="12589" y="7499"/>
                  <a:pt x="12589" y="7499"/>
                </a:cubicBezTo>
                <a:cubicBezTo>
                  <a:pt x="12589" y="7499"/>
                  <a:pt x="12353" y="7642"/>
                  <a:pt x="12353" y="8212"/>
                </a:cubicBezTo>
                <a:cubicBezTo>
                  <a:pt x="12437" y="9643"/>
                  <a:pt x="12868" y="9026"/>
                  <a:pt x="12957" y="9653"/>
                </a:cubicBezTo>
                <a:cubicBezTo>
                  <a:pt x="13173" y="11164"/>
                  <a:pt x="13662" y="10894"/>
                  <a:pt x="13662" y="11720"/>
                </a:cubicBezTo>
                <a:cubicBezTo>
                  <a:pt x="13662" y="12655"/>
                  <a:pt x="13424" y="13250"/>
                  <a:pt x="12768" y="13776"/>
                </a:cubicBezTo>
                <a:cubicBezTo>
                  <a:pt x="16268" y="15766"/>
                  <a:pt x="16737" y="16172"/>
                  <a:pt x="16737" y="17952"/>
                </a:cubicBezTo>
                <a:lnTo>
                  <a:pt x="16737" y="21600"/>
                </a:lnTo>
                <a:cubicBezTo>
                  <a:pt x="16737" y="2160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/>
          </a:p>
        </p:txBody>
      </p:sp>
      <p:sp>
        <p:nvSpPr>
          <p:cNvPr id="44" name="矩形 1"/>
          <p:cNvSpPr>
            <a:spLocks noChangeArrowheads="1"/>
          </p:cNvSpPr>
          <p:nvPr/>
        </p:nvSpPr>
        <p:spPr bwMode="auto">
          <a:xfrm>
            <a:off x="5292080" y="476672"/>
            <a:ext cx="3851920" cy="720080"/>
          </a:xfrm>
          <a:prstGeom prst="rect">
            <a:avLst/>
          </a:prstGeom>
          <a:solidFill>
            <a:srgbClr val="F8B193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grpSp>
        <p:nvGrpSpPr>
          <p:cNvPr id="39" name="组合 23"/>
          <p:cNvGrpSpPr>
            <a:grpSpLocks/>
          </p:cNvGrpSpPr>
          <p:nvPr/>
        </p:nvGrpSpPr>
        <p:grpSpPr bwMode="auto">
          <a:xfrm>
            <a:off x="0" y="476672"/>
            <a:ext cx="792956" cy="742950"/>
            <a:chOff x="0" y="0"/>
            <a:chExt cx="1056192" cy="743368"/>
          </a:xfrm>
        </p:grpSpPr>
        <p:sp>
          <p:nvSpPr>
            <p:cNvPr id="40" name="矩形 24"/>
            <p:cNvSpPr>
              <a:spLocks noChangeArrowheads="1"/>
            </p:cNvSpPr>
            <p:nvPr/>
          </p:nvSpPr>
          <p:spPr bwMode="auto">
            <a:xfrm>
              <a:off x="0" y="1"/>
              <a:ext cx="379854" cy="730784"/>
            </a:xfrm>
            <a:prstGeom prst="rect">
              <a:avLst/>
            </a:prstGeom>
            <a:solidFill>
              <a:srgbClr val="6C5B7B"/>
            </a:solidFill>
            <a:ln w="12700">
              <a:solidFill>
                <a:srgbClr val="6C5B7B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charset="0"/>
                <a:buNone/>
              </a:pPr>
              <a:endParaRPr lang="zh-CN" altLang="zh-CN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  <p:sp>
          <p:nvSpPr>
            <p:cNvPr id="41" name="矩形 25"/>
            <p:cNvSpPr>
              <a:spLocks noChangeArrowheads="1"/>
            </p:cNvSpPr>
            <p:nvPr/>
          </p:nvSpPr>
          <p:spPr bwMode="auto">
            <a:xfrm>
              <a:off x="954898" y="1"/>
              <a:ext cx="101294" cy="743367"/>
            </a:xfrm>
            <a:prstGeom prst="rect">
              <a:avLst/>
            </a:prstGeom>
            <a:solidFill>
              <a:srgbClr val="F8B193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charset="0"/>
                <a:buNone/>
              </a:pPr>
              <a:endParaRPr lang="zh-CN" altLang="zh-CN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  <p:sp>
          <p:nvSpPr>
            <p:cNvPr id="42" name="矩形 26"/>
            <p:cNvSpPr>
              <a:spLocks noChangeArrowheads="1"/>
            </p:cNvSpPr>
            <p:nvPr/>
          </p:nvSpPr>
          <p:spPr bwMode="auto">
            <a:xfrm>
              <a:off x="750235" y="1"/>
              <a:ext cx="177265" cy="743367"/>
            </a:xfrm>
            <a:prstGeom prst="rect">
              <a:avLst/>
            </a:prstGeom>
            <a:solidFill>
              <a:srgbClr val="F67280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charset="0"/>
                <a:buNone/>
              </a:pPr>
              <a:endParaRPr lang="zh-CN" altLang="zh-CN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  <p:sp>
          <p:nvSpPr>
            <p:cNvPr id="43" name="矩形 27"/>
            <p:cNvSpPr>
              <a:spLocks noChangeArrowheads="1"/>
            </p:cNvSpPr>
            <p:nvPr/>
          </p:nvSpPr>
          <p:spPr bwMode="auto">
            <a:xfrm>
              <a:off x="424185" y="0"/>
              <a:ext cx="296399" cy="743367"/>
            </a:xfrm>
            <a:prstGeom prst="rect">
              <a:avLst/>
            </a:prstGeom>
            <a:solidFill>
              <a:srgbClr val="C06C84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charset="0"/>
                <a:buNone/>
              </a:pPr>
              <a:endParaRPr lang="zh-CN" altLang="zh-CN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</p:grpSp>
      <p:sp>
        <p:nvSpPr>
          <p:cNvPr id="32774" name="矩形 9"/>
          <p:cNvSpPr>
            <a:spLocks noChangeArrowheads="1"/>
          </p:cNvSpPr>
          <p:nvPr/>
        </p:nvSpPr>
        <p:spPr bwMode="auto">
          <a:xfrm>
            <a:off x="611560" y="548680"/>
            <a:ext cx="4288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0000"/>
                </a:solidFill>
                <a:latin typeface="Berlin Sans FB Demi" pitchFamily="34" charset="0"/>
                <a:sym typeface="Calibri" pitchFamily="34" charset="0"/>
              </a:rPr>
              <a:t>ⅰ. </a:t>
            </a:r>
            <a:r>
              <a:rPr lang="uk-UA" altLang="zh-CN" sz="28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  <a:ea typeface="华文隶书" pitchFamily="2" charset="-122"/>
              </a:rPr>
              <a:t>Три режими програми</a:t>
            </a:r>
            <a:endParaRPr lang="zh-CN" altLang="en-US" sz="2800" b="1" dirty="0" smtClean="0">
              <a:solidFill>
                <a:schemeClr val="tx2">
                  <a:lumMod val="50000"/>
                </a:schemeClr>
              </a:solidFill>
              <a:latin typeface="Berlin Sans FB Demi" pitchFamily="34" charset="0"/>
              <a:ea typeface="华文隶书" pitchFamily="2" charset="-122"/>
            </a:endParaRPr>
          </a:p>
        </p:txBody>
      </p:sp>
      <p:sp>
        <p:nvSpPr>
          <p:cNvPr id="45" name="矩形 2"/>
          <p:cNvSpPr>
            <a:spLocks noChangeArrowheads="1"/>
          </p:cNvSpPr>
          <p:nvPr/>
        </p:nvSpPr>
        <p:spPr bwMode="auto">
          <a:xfrm>
            <a:off x="5292080" y="476672"/>
            <a:ext cx="504056" cy="720080"/>
          </a:xfrm>
          <a:prstGeom prst="rect">
            <a:avLst/>
          </a:prstGeom>
          <a:solidFill>
            <a:srgbClr val="6C5B7B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46" name="矩形 3"/>
          <p:cNvSpPr>
            <a:spLocks noChangeArrowheads="1"/>
          </p:cNvSpPr>
          <p:nvPr/>
        </p:nvSpPr>
        <p:spPr bwMode="auto">
          <a:xfrm>
            <a:off x="5868144" y="476672"/>
            <a:ext cx="288032" cy="720080"/>
          </a:xfrm>
          <a:prstGeom prst="rect">
            <a:avLst/>
          </a:prstGeom>
          <a:solidFill>
            <a:srgbClr val="C06C84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47" name="矩形 4"/>
          <p:cNvSpPr>
            <a:spLocks noChangeArrowheads="1"/>
          </p:cNvSpPr>
          <p:nvPr/>
        </p:nvSpPr>
        <p:spPr bwMode="auto">
          <a:xfrm>
            <a:off x="6228184" y="476672"/>
            <a:ext cx="72008" cy="720080"/>
          </a:xfrm>
          <a:prstGeom prst="rect">
            <a:avLst/>
          </a:prstGeom>
          <a:solidFill>
            <a:srgbClr val="F67280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5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5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3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1" grpId="0"/>
      <p:bldP spid="32782" grpId="0"/>
      <p:bldP spid="32783" grpId="0"/>
      <p:bldP spid="327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图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6630" name="矩形 9"/>
          <p:cNvSpPr>
            <a:spLocks noChangeArrowheads="1"/>
          </p:cNvSpPr>
          <p:nvPr/>
        </p:nvSpPr>
        <p:spPr bwMode="auto">
          <a:xfrm>
            <a:off x="683568" y="548680"/>
            <a:ext cx="53285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  <a:ea typeface="华文隶书" pitchFamily="2" charset="-122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Berlin Sans FB Demi" pitchFamily="34" charset="0"/>
                <a:sym typeface="Calibri" pitchFamily="34" charset="0"/>
              </a:rPr>
              <a:t>ⅱ. </a:t>
            </a:r>
            <a:r>
              <a:rPr lang="uk-UA" altLang="zh-CN" sz="28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  <a:ea typeface="华文隶书" pitchFamily="2" charset="-122"/>
              </a:rPr>
              <a:t>Можливості режимів</a:t>
            </a:r>
            <a:endParaRPr lang="zh-CN" altLang="en-US" sz="2800" b="1" dirty="0">
              <a:solidFill>
                <a:srgbClr val="000000"/>
              </a:solidFill>
              <a:latin typeface="Berlin Sans FB Demi" pitchFamily="34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6633" name="任意多边形 63"/>
          <p:cNvSpPr>
            <a:spLocks noChangeArrowheads="1"/>
          </p:cNvSpPr>
          <p:nvPr/>
        </p:nvSpPr>
        <p:spPr bwMode="auto">
          <a:xfrm rot="20836309" flipH="1" flipV="1">
            <a:off x="893492" y="3437336"/>
            <a:ext cx="2203662" cy="1497705"/>
          </a:xfrm>
          <a:custGeom>
            <a:avLst/>
            <a:gdLst>
              <a:gd name="T0" fmla="*/ 1901689 w 1901961"/>
              <a:gd name="T1" fmla="*/ 1128900 h 1128526"/>
              <a:gd name="T2" fmla="*/ 62567 w 1901961"/>
              <a:gd name="T3" fmla="*/ 1128900 h 1128526"/>
              <a:gd name="T4" fmla="*/ 0 w 1901961"/>
              <a:gd name="T5" fmla="*/ 290 h 1128526"/>
              <a:gd name="T6" fmla="*/ 8287 w 1901961"/>
              <a:gd name="T7" fmla="*/ 0 h 1128526"/>
              <a:gd name="T8" fmla="*/ 0 60000 65536"/>
              <a:gd name="T9" fmla="*/ 0 60000 65536"/>
              <a:gd name="T10" fmla="*/ 0 60000 65536"/>
              <a:gd name="T11" fmla="*/ 0 60000 65536"/>
              <a:gd name="T12" fmla="*/ 0 w 1901961"/>
              <a:gd name="T13" fmla="*/ 0 h 1128526"/>
              <a:gd name="T14" fmla="*/ 1901961 w 1901961"/>
              <a:gd name="T15" fmla="*/ 1128526 h 11285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01961" h="1128526">
                <a:moveTo>
                  <a:pt x="1901961" y="1128526"/>
                </a:moveTo>
                <a:lnTo>
                  <a:pt x="62575" y="1128526"/>
                </a:lnTo>
                <a:lnTo>
                  <a:pt x="0" y="290"/>
                </a:lnTo>
                <a:lnTo>
                  <a:pt x="8289" y="0"/>
                </a:lnTo>
                <a:lnTo>
                  <a:pt x="1901961" y="1128526"/>
                </a:lnTo>
                <a:close/>
              </a:path>
            </a:pathLst>
          </a:custGeom>
          <a:solidFill>
            <a:srgbClr val="B24C69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34" name="任意多边形 53"/>
          <p:cNvSpPr>
            <a:spLocks noChangeArrowheads="1"/>
          </p:cNvSpPr>
          <p:nvPr/>
        </p:nvSpPr>
        <p:spPr bwMode="auto">
          <a:xfrm flipV="1">
            <a:off x="2915816" y="3140968"/>
            <a:ext cx="1440160" cy="1512168"/>
          </a:xfrm>
          <a:custGeom>
            <a:avLst/>
            <a:gdLst>
              <a:gd name="T0" fmla="*/ 0 w 1699399"/>
              <a:gd name="T1" fmla="*/ 0 h 1344593"/>
              <a:gd name="T2" fmla="*/ 1042800 w 1699399"/>
              <a:gd name="T3" fmla="*/ 0 h 1344593"/>
              <a:gd name="T4" fmla="*/ 1201205 w 1699399"/>
              <a:gd name="T5" fmla="*/ 155705 h 1344593"/>
              <a:gd name="T6" fmla="*/ 1201205 w 1699399"/>
              <a:gd name="T7" fmla="*/ 778508 h 1344593"/>
              <a:gd name="T8" fmla="*/ 1042800 w 1699399"/>
              <a:gd name="T9" fmla="*/ 934213 h 1344593"/>
              <a:gd name="T10" fmla="*/ 0 w 1699399"/>
              <a:gd name="T11" fmla="*/ 934213 h 13445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99399"/>
              <a:gd name="T19" fmla="*/ 0 h 1344593"/>
              <a:gd name="T20" fmla="*/ 1699399 w 1699399"/>
              <a:gd name="T21" fmla="*/ 1344593 h 13445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99399" h="1344593">
                <a:moveTo>
                  <a:pt x="0" y="0"/>
                </a:moveTo>
                <a:lnTo>
                  <a:pt x="1475296" y="0"/>
                </a:lnTo>
                <a:cubicBezTo>
                  <a:pt x="1599065" y="0"/>
                  <a:pt x="1699399" y="100334"/>
                  <a:pt x="1699399" y="224103"/>
                </a:cubicBezTo>
                <a:lnTo>
                  <a:pt x="1699399" y="1120490"/>
                </a:lnTo>
                <a:cubicBezTo>
                  <a:pt x="1699399" y="1244259"/>
                  <a:pt x="1599065" y="1344593"/>
                  <a:pt x="1475296" y="1344593"/>
                </a:cubicBezTo>
                <a:lnTo>
                  <a:pt x="0" y="1344593"/>
                </a:lnTo>
                <a:lnTo>
                  <a:pt x="0" y="0"/>
                </a:lnTo>
                <a:close/>
              </a:path>
            </a:pathLst>
          </a:custGeom>
          <a:solidFill>
            <a:srgbClr val="C06C84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35" name="任意多边形 55"/>
          <p:cNvSpPr>
            <a:spLocks noChangeArrowheads="1"/>
          </p:cNvSpPr>
          <p:nvPr/>
        </p:nvSpPr>
        <p:spPr bwMode="auto">
          <a:xfrm rot="12289586" flipV="1">
            <a:off x="758722" y="4567712"/>
            <a:ext cx="2628290" cy="1322977"/>
          </a:xfrm>
          <a:custGeom>
            <a:avLst/>
            <a:gdLst>
              <a:gd name="T0" fmla="*/ 0 w 3567861"/>
              <a:gd name="T1" fmla="*/ 739585 h 1045825"/>
              <a:gd name="T2" fmla="*/ 586620 w 3567861"/>
              <a:gd name="T3" fmla="*/ 0 h 1045825"/>
              <a:gd name="T4" fmla="*/ 2523150 w 3567861"/>
              <a:gd name="T5" fmla="*/ 82498 h 1045825"/>
              <a:gd name="T6" fmla="*/ 0 w 3567861"/>
              <a:gd name="T7" fmla="*/ 739585 h 1045825"/>
              <a:gd name="T8" fmla="*/ 0 60000 65536"/>
              <a:gd name="T9" fmla="*/ 0 60000 65536"/>
              <a:gd name="T10" fmla="*/ 0 60000 65536"/>
              <a:gd name="T11" fmla="*/ 0 60000 65536"/>
              <a:gd name="T12" fmla="*/ 0 w 3567861"/>
              <a:gd name="T13" fmla="*/ 0 h 1045825"/>
              <a:gd name="T14" fmla="*/ 3567861 w 3567861"/>
              <a:gd name="T15" fmla="*/ 1045825 h 1045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67861" h="1045825">
                <a:moveTo>
                  <a:pt x="0" y="1045825"/>
                </a:moveTo>
                <a:lnTo>
                  <a:pt x="829510" y="0"/>
                </a:lnTo>
                <a:lnTo>
                  <a:pt x="3567861" y="116658"/>
                </a:lnTo>
                <a:cubicBezTo>
                  <a:pt x="2354936" y="465266"/>
                  <a:pt x="1212925" y="697217"/>
                  <a:pt x="0" y="1045825"/>
                </a:cubicBezTo>
                <a:close/>
              </a:path>
            </a:pathLst>
          </a:custGeom>
          <a:solidFill>
            <a:srgbClr val="594B65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36" name="任意多边形 56"/>
          <p:cNvSpPr>
            <a:spLocks noChangeArrowheads="1"/>
          </p:cNvSpPr>
          <p:nvPr/>
        </p:nvSpPr>
        <p:spPr bwMode="auto">
          <a:xfrm flipV="1">
            <a:off x="2987824" y="4941168"/>
            <a:ext cx="1440160" cy="1440160"/>
          </a:xfrm>
          <a:custGeom>
            <a:avLst/>
            <a:gdLst>
              <a:gd name="T0" fmla="*/ 0 w 1699399"/>
              <a:gd name="T1" fmla="*/ 0 h 1344593"/>
              <a:gd name="T2" fmla="*/ 1042800 w 1699399"/>
              <a:gd name="T3" fmla="*/ 0 h 1344593"/>
              <a:gd name="T4" fmla="*/ 1201205 w 1699399"/>
              <a:gd name="T5" fmla="*/ 154385 h 1344593"/>
              <a:gd name="T6" fmla="*/ 1201205 w 1699399"/>
              <a:gd name="T7" fmla="*/ 771906 h 1344593"/>
              <a:gd name="T8" fmla="*/ 1042800 w 1699399"/>
              <a:gd name="T9" fmla="*/ 926292 h 1344593"/>
              <a:gd name="T10" fmla="*/ 0 w 1699399"/>
              <a:gd name="T11" fmla="*/ 926292 h 13445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99399"/>
              <a:gd name="T19" fmla="*/ 0 h 1344593"/>
              <a:gd name="T20" fmla="*/ 1699399 w 1699399"/>
              <a:gd name="T21" fmla="*/ 1344593 h 13445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99399" h="1344593">
                <a:moveTo>
                  <a:pt x="0" y="0"/>
                </a:moveTo>
                <a:lnTo>
                  <a:pt x="1475296" y="0"/>
                </a:lnTo>
                <a:cubicBezTo>
                  <a:pt x="1599065" y="0"/>
                  <a:pt x="1699399" y="100334"/>
                  <a:pt x="1699399" y="224103"/>
                </a:cubicBezTo>
                <a:lnTo>
                  <a:pt x="1699399" y="1120490"/>
                </a:lnTo>
                <a:cubicBezTo>
                  <a:pt x="1699399" y="1244259"/>
                  <a:pt x="1599065" y="1344593"/>
                  <a:pt x="1475296" y="1344593"/>
                </a:cubicBezTo>
                <a:lnTo>
                  <a:pt x="0" y="1344593"/>
                </a:lnTo>
                <a:lnTo>
                  <a:pt x="0" y="0"/>
                </a:lnTo>
                <a:close/>
              </a:path>
            </a:pathLst>
          </a:custGeom>
          <a:solidFill>
            <a:srgbClr val="6C5B7B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37" name="任意多边形 58"/>
          <p:cNvSpPr>
            <a:spLocks noChangeArrowheads="1"/>
          </p:cNvSpPr>
          <p:nvPr/>
        </p:nvSpPr>
        <p:spPr bwMode="auto">
          <a:xfrm rot="9446569">
            <a:off x="825578" y="1757626"/>
            <a:ext cx="2452281" cy="1398530"/>
          </a:xfrm>
          <a:custGeom>
            <a:avLst/>
            <a:gdLst>
              <a:gd name="T0" fmla="*/ 0 w 3567861"/>
              <a:gd name="T1" fmla="*/ 739585 h 1045825"/>
              <a:gd name="T2" fmla="*/ 586620 w 3567861"/>
              <a:gd name="T3" fmla="*/ 0 h 1045825"/>
              <a:gd name="T4" fmla="*/ 2523150 w 3567861"/>
              <a:gd name="T5" fmla="*/ 82498 h 1045825"/>
              <a:gd name="T6" fmla="*/ 0 w 3567861"/>
              <a:gd name="T7" fmla="*/ 739585 h 1045825"/>
              <a:gd name="T8" fmla="*/ 0 60000 65536"/>
              <a:gd name="T9" fmla="*/ 0 60000 65536"/>
              <a:gd name="T10" fmla="*/ 0 60000 65536"/>
              <a:gd name="T11" fmla="*/ 0 60000 65536"/>
              <a:gd name="T12" fmla="*/ 0 w 3567861"/>
              <a:gd name="T13" fmla="*/ 0 h 1045825"/>
              <a:gd name="T14" fmla="*/ 3567861 w 3567861"/>
              <a:gd name="T15" fmla="*/ 1045825 h 1045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67861" h="1045825">
                <a:moveTo>
                  <a:pt x="0" y="1045825"/>
                </a:moveTo>
                <a:lnTo>
                  <a:pt x="829510" y="0"/>
                </a:lnTo>
                <a:lnTo>
                  <a:pt x="3567861" y="116658"/>
                </a:lnTo>
                <a:cubicBezTo>
                  <a:pt x="2354936" y="465266"/>
                  <a:pt x="1212925" y="697217"/>
                  <a:pt x="0" y="1045825"/>
                </a:cubicBezTo>
                <a:close/>
              </a:path>
            </a:pathLst>
          </a:custGeom>
          <a:solidFill>
            <a:srgbClr val="F5885D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38" name="任意多边形 59"/>
          <p:cNvSpPr>
            <a:spLocks noChangeArrowheads="1"/>
          </p:cNvSpPr>
          <p:nvPr/>
        </p:nvSpPr>
        <p:spPr bwMode="auto">
          <a:xfrm>
            <a:off x="2915816" y="1340768"/>
            <a:ext cx="1440160" cy="1512168"/>
          </a:xfrm>
          <a:custGeom>
            <a:avLst/>
            <a:gdLst>
              <a:gd name="T0" fmla="*/ 0 w 1699399"/>
              <a:gd name="T1" fmla="*/ 0 h 1344593"/>
              <a:gd name="T2" fmla="*/ 1042800 w 1699399"/>
              <a:gd name="T3" fmla="*/ 0 h 1344593"/>
              <a:gd name="T4" fmla="*/ 1201205 w 1699399"/>
              <a:gd name="T5" fmla="*/ 154824 h 1344593"/>
              <a:gd name="T6" fmla="*/ 1201205 w 1699399"/>
              <a:gd name="T7" fmla="*/ 774104 h 1344593"/>
              <a:gd name="T8" fmla="*/ 1042800 w 1699399"/>
              <a:gd name="T9" fmla="*/ 928928 h 1344593"/>
              <a:gd name="T10" fmla="*/ 0 w 1699399"/>
              <a:gd name="T11" fmla="*/ 928928 h 13445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99399"/>
              <a:gd name="T19" fmla="*/ 0 h 1344593"/>
              <a:gd name="T20" fmla="*/ 1699399 w 1699399"/>
              <a:gd name="T21" fmla="*/ 1344593 h 13445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99399" h="1344593">
                <a:moveTo>
                  <a:pt x="0" y="0"/>
                </a:moveTo>
                <a:lnTo>
                  <a:pt x="1475296" y="0"/>
                </a:lnTo>
                <a:cubicBezTo>
                  <a:pt x="1599065" y="0"/>
                  <a:pt x="1699399" y="100334"/>
                  <a:pt x="1699399" y="224103"/>
                </a:cubicBezTo>
                <a:lnTo>
                  <a:pt x="1699399" y="1120490"/>
                </a:lnTo>
                <a:cubicBezTo>
                  <a:pt x="1699399" y="1244259"/>
                  <a:pt x="1599065" y="1344593"/>
                  <a:pt x="1475296" y="1344593"/>
                </a:cubicBezTo>
                <a:lnTo>
                  <a:pt x="0" y="1344593"/>
                </a:lnTo>
                <a:lnTo>
                  <a:pt x="0" y="0"/>
                </a:lnTo>
                <a:close/>
              </a:path>
            </a:pathLst>
          </a:custGeom>
          <a:solidFill>
            <a:srgbClr val="F8B193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" name="组合 27"/>
          <p:cNvGrpSpPr>
            <a:grpSpLocks/>
          </p:cNvGrpSpPr>
          <p:nvPr/>
        </p:nvGrpSpPr>
        <p:grpSpPr bwMode="auto">
          <a:xfrm>
            <a:off x="179512" y="3140968"/>
            <a:ext cx="1152128" cy="1728192"/>
            <a:chOff x="0" y="0"/>
            <a:chExt cx="1375837" cy="1380067"/>
          </a:xfrm>
        </p:grpSpPr>
        <p:grpSp>
          <p:nvGrpSpPr>
            <p:cNvPr id="3" name="组合 25"/>
            <p:cNvGrpSpPr>
              <a:grpSpLocks/>
            </p:cNvGrpSpPr>
            <p:nvPr/>
          </p:nvGrpSpPr>
          <p:grpSpPr bwMode="auto">
            <a:xfrm>
              <a:off x="0" y="0"/>
              <a:ext cx="1375837" cy="1380067"/>
              <a:chOff x="0" y="0"/>
              <a:chExt cx="1375837" cy="1380067"/>
            </a:xfrm>
          </p:grpSpPr>
          <p:sp>
            <p:nvSpPr>
              <p:cNvPr id="26650" name="矩形 11"/>
              <p:cNvSpPr>
                <a:spLocks noChangeArrowheads="1"/>
              </p:cNvSpPr>
              <p:nvPr/>
            </p:nvSpPr>
            <p:spPr bwMode="auto">
              <a:xfrm>
                <a:off x="0" y="254000"/>
                <a:ext cx="795866" cy="626533"/>
              </a:xfrm>
              <a:prstGeom prst="rect">
                <a:avLst/>
              </a:prstGeom>
              <a:solidFill>
                <a:srgbClr val="355C7D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buFont typeface="Arial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宋体" charset="-122"/>
                  <a:sym typeface="宋体" charset="-122"/>
                </a:endParaRPr>
              </a:p>
            </p:txBody>
          </p:sp>
          <p:sp>
            <p:nvSpPr>
              <p:cNvPr id="26651" name="矩形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59857" cy="254000"/>
              </a:xfrm>
              <a:prstGeom prst="rect">
                <a:avLst/>
              </a:prstGeom>
              <a:solidFill>
                <a:srgbClr val="355C7D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buFont typeface="Arial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宋体" charset="-122"/>
                  <a:sym typeface="宋体" charset="-122"/>
                </a:endParaRPr>
              </a:p>
            </p:txBody>
          </p:sp>
          <p:sp>
            <p:nvSpPr>
              <p:cNvPr id="26652" name="矩形 13"/>
              <p:cNvSpPr>
                <a:spLocks noChangeArrowheads="1"/>
              </p:cNvSpPr>
              <p:nvPr/>
            </p:nvSpPr>
            <p:spPr bwMode="auto">
              <a:xfrm>
                <a:off x="829733" y="287867"/>
                <a:ext cx="295406" cy="567266"/>
              </a:xfrm>
              <a:prstGeom prst="rect">
                <a:avLst/>
              </a:prstGeom>
              <a:solidFill>
                <a:srgbClr val="355C7D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buFont typeface="Arial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宋体" charset="-122"/>
                  <a:sym typeface="宋体" charset="-122"/>
                </a:endParaRPr>
              </a:p>
            </p:txBody>
          </p:sp>
          <p:sp>
            <p:nvSpPr>
              <p:cNvPr id="26653" name="任意多边形 18"/>
              <p:cNvSpPr>
                <a:spLocks noChangeArrowheads="1"/>
              </p:cNvSpPr>
              <p:nvPr/>
            </p:nvSpPr>
            <p:spPr bwMode="auto">
              <a:xfrm>
                <a:off x="1156761" y="143317"/>
                <a:ext cx="219076" cy="839485"/>
              </a:xfrm>
              <a:custGeom>
                <a:avLst/>
                <a:gdLst>
                  <a:gd name="T0" fmla="*/ 222588 w 215619"/>
                  <a:gd name="T1" fmla="*/ 0 h 839485"/>
                  <a:gd name="T2" fmla="*/ 222588 w 215619"/>
                  <a:gd name="T3" fmla="*/ 839485 h 839485"/>
                  <a:gd name="T4" fmla="*/ 0 w 215619"/>
                  <a:gd name="T5" fmla="*/ 691923 h 839485"/>
                  <a:gd name="T6" fmla="*/ 0 w 215619"/>
                  <a:gd name="T7" fmla="*/ 147562 h 8394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5619"/>
                  <a:gd name="T13" fmla="*/ 0 h 839485"/>
                  <a:gd name="T14" fmla="*/ 215619 w 215619"/>
                  <a:gd name="T15" fmla="*/ 839485 h 8394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5619" h="839485">
                    <a:moveTo>
                      <a:pt x="215619" y="0"/>
                    </a:moveTo>
                    <a:lnTo>
                      <a:pt x="215619" y="839485"/>
                    </a:lnTo>
                    <a:lnTo>
                      <a:pt x="0" y="691923"/>
                    </a:lnTo>
                    <a:lnTo>
                      <a:pt x="0" y="147562"/>
                    </a:lnTo>
                    <a:lnTo>
                      <a:pt x="215619" y="0"/>
                    </a:lnTo>
                    <a:close/>
                  </a:path>
                </a:pathLst>
              </a:custGeom>
              <a:solidFill>
                <a:srgbClr val="355C7D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654" name="任意多边形 21"/>
              <p:cNvSpPr>
                <a:spLocks noChangeArrowheads="1"/>
              </p:cNvSpPr>
              <p:nvPr/>
            </p:nvSpPr>
            <p:spPr bwMode="auto">
              <a:xfrm>
                <a:off x="92709" y="821266"/>
                <a:ext cx="431799" cy="558801"/>
              </a:xfrm>
              <a:custGeom>
                <a:avLst/>
                <a:gdLst>
                  <a:gd name="T0" fmla="*/ 62411 w 431799"/>
                  <a:gd name="T1" fmla="*/ 80767 h 558801"/>
                  <a:gd name="T2" fmla="*/ 62411 w 431799"/>
                  <a:gd name="T3" fmla="*/ 478032 h 558801"/>
                  <a:gd name="T4" fmla="*/ 369387 w 431799"/>
                  <a:gd name="T5" fmla="*/ 478032 h 558801"/>
                  <a:gd name="T6" fmla="*/ 369387 w 431799"/>
                  <a:gd name="T7" fmla="*/ 80767 h 558801"/>
                  <a:gd name="T8" fmla="*/ 0 w 431799"/>
                  <a:gd name="T9" fmla="*/ 0 h 558801"/>
                  <a:gd name="T10" fmla="*/ 431799 w 431799"/>
                  <a:gd name="T11" fmla="*/ 0 h 558801"/>
                  <a:gd name="T12" fmla="*/ 431799 w 431799"/>
                  <a:gd name="T13" fmla="*/ 558801 h 558801"/>
                  <a:gd name="T14" fmla="*/ 0 w 431799"/>
                  <a:gd name="T15" fmla="*/ 558801 h 5588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1799"/>
                  <a:gd name="T25" fmla="*/ 0 h 558801"/>
                  <a:gd name="T26" fmla="*/ 431799 w 431799"/>
                  <a:gd name="T27" fmla="*/ 558801 h 5588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1799" h="558801">
                    <a:moveTo>
                      <a:pt x="62411" y="80767"/>
                    </a:moveTo>
                    <a:lnTo>
                      <a:pt x="62411" y="478032"/>
                    </a:lnTo>
                    <a:lnTo>
                      <a:pt x="369387" y="478032"/>
                    </a:lnTo>
                    <a:lnTo>
                      <a:pt x="369387" y="80767"/>
                    </a:lnTo>
                    <a:lnTo>
                      <a:pt x="62411" y="80767"/>
                    </a:lnTo>
                    <a:close/>
                    <a:moveTo>
                      <a:pt x="0" y="0"/>
                    </a:moveTo>
                    <a:lnTo>
                      <a:pt x="431799" y="0"/>
                    </a:lnTo>
                    <a:lnTo>
                      <a:pt x="431799" y="558801"/>
                    </a:lnTo>
                    <a:lnTo>
                      <a:pt x="0" y="5588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5C7D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655" name="椭圆 22"/>
              <p:cNvSpPr>
                <a:spLocks noChangeArrowheads="1"/>
              </p:cNvSpPr>
              <p:nvPr/>
            </p:nvSpPr>
            <p:spPr bwMode="auto">
              <a:xfrm>
                <a:off x="470600" y="1004001"/>
                <a:ext cx="376066" cy="376066"/>
              </a:xfrm>
              <a:prstGeom prst="ellipse">
                <a:avLst/>
              </a:prstGeom>
              <a:solidFill>
                <a:srgbClr val="355C7D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buFont typeface="Arial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宋体" charset="-122"/>
                  <a:sym typeface="宋体" charset="-122"/>
                </a:endParaRPr>
              </a:p>
            </p:txBody>
          </p:sp>
          <p:sp>
            <p:nvSpPr>
              <p:cNvPr id="26656" name="矩形 23"/>
              <p:cNvSpPr>
                <a:spLocks noChangeArrowheads="1"/>
              </p:cNvSpPr>
              <p:nvPr/>
            </p:nvSpPr>
            <p:spPr bwMode="auto">
              <a:xfrm>
                <a:off x="476797" y="812801"/>
                <a:ext cx="167786" cy="567266"/>
              </a:xfrm>
              <a:prstGeom prst="rect">
                <a:avLst/>
              </a:prstGeom>
              <a:solidFill>
                <a:srgbClr val="355C7D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buFont typeface="Arial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宋体" charset="-122"/>
                  <a:sym typeface="宋体" charset="-122"/>
                </a:endParaRPr>
              </a:p>
            </p:txBody>
          </p:sp>
        </p:grpSp>
        <p:sp>
          <p:nvSpPr>
            <p:cNvPr id="26649" name="椭圆 26"/>
            <p:cNvSpPr>
              <a:spLocks noChangeAspect="1" noChangeArrowheads="1"/>
            </p:cNvSpPr>
            <p:nvPr/>
          </p:nvSpPr>
          <p:spPr bwMode="auto">
            <a:xfrm>
              <a:off x="535892" y="1071836"/>
              <a:ext cx="252000" cy="252000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charset="0"/>
                <a:buNone/>
              </a:pPr>
              <a:endParaRPr lang="zh-CN" altLang="zh-CN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</p:grpSp>
      <p:sp>
        <p:nvSpPr>
          <p:cNvPr id="26640" name="文本框 68"/>
          <p:cNvSpPr>
            <a:spLocks noChangeArrowheads="1"/>
          </p:cNvSpPr>
          <p:nvPr/>
        </p:nvSpPr>
        <p:spPr bwMode="auto">
          <a:xfrm>
            <a:off x="4499992" y="1556792"/>
            <a:ext cx="46440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uk-UA" altLang="zh-CN" sz="2000" dirty="0" smtClean="0">
                <a:solidFill>
                  <a:srgbClr val="F8B193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Його інтерфейс в основному складається з чотирьох частин: панель меню, панель інструментів, панельна область та область для письма.</a:t>
            </a:r>
            <a:endParaRPr lang="zh-CN" altLang="en-US" sz="2000" dirty="0">
              <a:solidFill>
                <a:srgbClr val="F8B193"/>
              </a:solidFill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</p:txBody>
      </p:sp>
      <p:sp>
        <p:nvSpPr>
          <p:cNvPr id="26642" name="文本框 70"/>
          <p:cNvSpPr>
            <a:spLocks noChangeArrowheads="1"/>
          </p:cNvSpPr>
          <p:nvPr/>
        </p:nvSpPr>
        <p:spPr bwMode="auto">
          <a:xfrm>
            <a:off x="4499992" y="3501008"/>
            <a:ext cx="44644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uk-UA" altLang="zh-CN" sz="2000" dirty="0" smtClean="0">
                <a:solidFill>
                  <a:srgbClr val="C06C84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Він складається з трьох частин: видима панель інструментів, пересувна панель інструментів, та область для письма. </a:t>
            </a:r>
            <a:endParaRPr lang="zh-CN" altLang="en-US" sz="2000" dirty="0">
              <a:solidFill>
                <a:srgbClr val="C06C84"/>
              </a:solidFill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</p:txBody>
      </p:sp>
      <p:sp>
        <p:nvSpPr>
          <p:cNvPr id="26643" name="文本框 71"/>
          <p:cNvSpPr>
            <a:spLocks noChangeArrowheads="1"/>
          </p:cNvSpPr>
          <p:nvPr/>
        </p:nvSpPr>
        <p:spPr bwMode="auto">
          <a:xfrm>
            <a:off x="4572000" y="5085184"/>
            <a:ext cx="42484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uk-UA" altLang="zh-CN" sz="2000" dirty="0" smtClean="0">
                <a:solidFill>
                  <a:srgbClr val="6C5B7B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Програма дозволяє додавати примітки до файлів, програм, веб-сторінок сторонніх виробників та зберігати їх.</a:t>
            </a:r>
            <a:endParaRPr lang="zh-CN" altLang="en-US" sz="2000" dirty="0">
              <a:solidFill>
                <a:srgbClr val="6C5B7B"/>
              </a:solidFill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</p:txBody>
      </p:sp>
      <p:sp>
        <p:nvSpPr>
          <p:cNvPr id="26644" name="文本框 10"/>
          <p:cNvSpPr>
            <a:spLocks noChangeArrowheads="1"/>
          </p:cNvSpPr>
          <p:nvPr/>
        </p:nvSpPr>
        <p:spPr bwMode="auto">
          <a:xfrm>
            <a:off x="2987824" y="1700808"/>
            <a:ext cx="12961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uk-UA" altLang="zh-CN" sz="2400" dirty="0" smtClean="0">
                <a:solidFill>
                  <a:schemeClr val="bg1"/>
                </a:solidFill>
                <a:latin typeface="Berlin Sans FB" pitchFamily="34" charset="0"/>
                <a:ea typeface="微软雅黑" pitchFamily="34" charset="-122"/>
                <a:sym typeface="微软雅黑" pitchFamily="34" charset="-122"/>
              </a:rPr>
              <a:t>Режим</a:t>
            </a:r>
          </a:p>
          <a:p>
            <a:pPr eaLnBrk="1" hangingPunct="1">
              <a:buFont typeface="Arial" charset="0"/>
              <a:buNone/>
            </a:pPr>
            <a:r>
              <a:rPr lang="uk-UA" altLang="zh-CN" sz="2400" dirty="0" smtClean="0">
                <a:solidFill>
                  <a:schemeClr val="bg1"/>
                </a:solidFill>
                <a:latin typeface="Berlin Sans FB" pitchFamily="34" charset="0"/>
                <a:ea typeface="微软雅黑" pitchFamily="34" charset="-122"/>
                <a:sym typeface="微软雅黑" pitchFamily="34" charset="-122"/>
              </a:rPr>
              <a:t>вікна</a:t>
            </a:r>
            <a:endParaRPr lang="zh-CN" altLang="en-US" sz="2400" dirty="0">
              <a:solidFill>
                <a:schemeClr val="bg1"/>
              </a:solidFill>
              <a:latin typeface="Berlin Sans FB" pitchFamily="34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6645" name="文本框 37"/>
          <p:cNvSpPr>
            <a:spLocks noChangeArrowheads="1"/>
          </p:cNvSpPr>
          <p:nvPr/>
        </p:nvSpPr>
        <p:spPr bwMode="auto">
          <a:xfrm>
            <a:off x="2307900" y="3478649"/>
            <a:ext cx="2079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uk-UA" altLang="zh-CN" sz="2400" dirty="0" smtClean="0">
                <a:solidFill>
                  <a:schemeClr val="bg1"/>
                </a:solidFill>
                <a:latin typeface="Berlin Sans FB" pitchFamily="34" charset="0"/>
                <a:ea typeface="微软雅黑" pitchFamily="34" charset="-122"/>
                <a:sym typeface="微软雅黑" pitchFamily="34" charset="-122"/>
              </a:rPr>
              <a:t>Інтерактивний</a:t>
            </a:r>
          </a:p>
          <a:p>
            <a:pPr eaLnBrk="1" hangingPunct="1">
              <a:buFont typeface="Arial" charset="0"/>
              <a:buNone/>
            </a:pPr>
            <a:r>
              <a:rPr lang="uk-UA" altLang="zh-CN" sz="2400" dirty="0" smtClean="0">
                <a:solidFill>
                  <a:schemeClr val="bg1"/>
                </a:solidFill>
                <a:latin typeface="Berlin Sans FB" pitchFamily="34" charset="0"/>
                <a:ea typeface="微软雅黑" pitchFamily="34" charset="-122"/>
                <a:sym typeface="微软雅黑" pitchFamily="34" charset="-122"/>
              </a:rPr>
              <a:t>режим</a:t>
            </a:r>
            <a:endParaRPr lang="zh-CN" altLang="en-US" sz="2400" dirty="0">
              <a:solidFill>
                <a:schemeClr val="bg1"/>
              </a:solidFill>
              <a:latin typeface="Berlin Sans FB" pitchFamily="34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6647" name="文本框 39"/>
          <p:cNvSpPr>
            <a:spLocks noChangeArrowheads="1"/>
          </p:cNvSpPr>
          <p:nvPr/>
        </p:nvSpPr>
        <p:spPr bwMode="auto">
          <a:xfrm>
            <a:off x="2987824" y="5373216"/>
            <a:ext cx="14379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uk-UA" altLang="zh-CN" sz="2000" dirty="0" smtClean="0">
                <a:solidFill>
                  <a:schemeClr val="bg1"/>
                </a:solidFill>
                <a:latin typeface="Berlin Sans FB" pitchFamily="34" charset="0"/>
                <a:ea typeface="微软雅黑" pitchFamily="34" charset="-122"/>
                <a:sym typeface="微软雅黑" pitchFamily="34" charset="-122"/>
              </a:rPr>
              <a:t>Режим</a:t>
            </a:r>
          </a:p>
          <a:p>
            <a:pPr eaLnBrk="1" hangingPunct="1">
              <a:buFont typeface="Arial" charset="0"/>
              <a:buNone/>
            </a:pPr>
            <a:r>
              <a:rPr lang="uk-UA" altLang="zh-CN" sz="2000" dirty="0" smtClean="0">
                <a:solidFill>
                  <a:schemeClr val="bg1"/>
                </a:solidFill>
                <a:latin typeface="Berlin Sans FB" pitchFamily="34" charset="0"/>
                <a:ea typeface="微软雅黑" pitchFamily="34" charset="-122"/>
                <a:sym typeface="微软雅黑" pitchFamily="34" charset="-122"/>
              </a:rPr>
              <a:t>анотування</a:t>
            </a:r>
            <a:endParaRPr lang="zh-CN" altLang="en-US" sz="2000" dirty="0">
              <a:solidFill>
                <a:schemeClr val="bg1"/>
              </a:solidFill>
              <a:latin typeface="Berlin Sans FB" pitchFamily="34" charset="0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30" name="组合 23"/>
          <p:cNvGrpSpPr>
            <a:grpSpLocks/>
          </p:cNvGrpSpPr>
          <p:nvPr/>
        </p:nvGrpSpPr>
        <p:grpSpPr bwMode="auto">
          <a:xfrm>
            <a:off x="0" y="404664"/>
            <a:ext cx="792956" cy="742950"/>
            <a:chOff x="0" y="0"/>
            <a:chExt cx="1056192" cy="743368"/>
          </a:xfrm>
        </p:grpSpPr>
        <p:sp>
          <p:nvSpPr>
            <p:cNvPr id="31" name="矩形 24"/>
            <p:cNvSpPr>
              <a:spLocks noChangeArrowheads="1"/>
            </p:cNvSpPr>
            <p:nvPr/>
          </p:nvSpPr>
          <p:spPr bwMode="auto">
            <a:xfrm>
              <a:off x="0" y="1"/>
              <a:ext cx="379854" cy="730784"/>
            </a:xfrm>
            <a:prstGeom prst="rect">
              <a:avLst/>
            </a:prstGeom>
            <a:solidFill>
              <a:srgbClr val="6C5B7B"/>
            </a:solidFill>
            <a:ln w="12700">
              <a:solidFill>
                <a:srgbClr val="6C5B7B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charset="0"/>
                <a:buNone/>
              </a:pPr>
              <a:endParaRPr lang="zh-CN" altLang="zh-CN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  <p:sp>
          <p:nvSpPr>
            <p:cNvPr id="32" name="矩形 25"/>
            <p:cNvSpPr>
              <a:spLocks noChangeArrowheads="1"/>
            </p:cNvSpPr>
            <p:nvPr/>
          </p:nvSpPr>
          <p:spPr bwMode="auto">
            <a:xfrm>
              <a:off x="954898" y="1"/>
              <a:ext cx="101294" cy="743367"/>
            </a:xfrm>
            <a:prstGeom prst="rect">
              <a:avLst/>
            </a:prstGeom>
            <a:solidFill>
              <a:srgbClr val="F8B193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charset="0"/>
                <a:buNone/>
              </a:pPr>
              <a:endParaRPr lang="zh-CN" altLang="zh-CN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  <p:sp>
          <p:nvSpPr>
            <p:cNvPr id="34" name="矩形 26"/>
            <p:cNvSpPr>
              <a:spLocks noChangeArrowheads="1"/>
            </p:cNvSpPr>
            <p:nvPr/>
          </p:nvSpPr>
          <p:spPr bwMode="auto">
            <a:xfrm>
              <a:off x="750235" y="1"/>
              <a:ext cx="177265" cy="743367"/>
            </a:xfrm>
            <a:prstGeom prst="rect">
              <a:avLst/>
            </a:prstGeom>
            <a:solidFill>
              <a:srgbClr val="F67280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charset="0"/>
                <a:buNone/>
              </a:pPr>
              <a:endParaRPr lang="zh-CN" altLang="zh-CN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  <p:sp>
          <p:nvSpPr>
            <p:cNvPr id="35" name="矩形 27"/>
            <p:cNvSpPr>
              <a:spLocks noChangeArrowheads="1"/>
            </p:cNvSpPr>
            <p:nvPr/>
          </p:nvSpPr>
          <p:spPr bwMode="auto">
            <a:xfrm>
              <a:off x="424185" y="0"/>
              <a:ext cx="296399" cy="743367"/>
            </a:xfrm>
            <a:prstGeom prst="rect">
              <a:avLst/>
            </a:prstGeom>
            <a:solidFill>
              <a:srgbClr val="C06C84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charset="0"/>
                <a:buNone/>
              </a:pPr>
              <a:endParaRPr lang="zh-CN" altLang="zh-CN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</p:grpSp>
      <p:sp>
        <p:nvSpPr>
          <p:cNvPr id="36" name="矩形 1"/>
          <p:cNvSpPr>
            <a:spLocks noChangeArrowheads="1"/>
          </p:cNvSpPr>
          <p:nvPr/>
        </p:nvSpPr>
        <p:spPr bwMode="auto">
          <a:xfrm>
            <a:off x="5364088" y="404664"/>
            <a:ext cx="3779912" cy="720080"/>
          </a:xfrm>
          <a:prstGeom prst="rect">
            <a:avLst/>
          </a:prstGeom>
          <a:solidFill>
            <a:srgbClr val="F8B193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37" name="矩形 2"/>
          <p:cNvSpPr>
            <a:spLocks noChangeArrowheads="1"/>
          </p:cNvSpPr>
          <p:nvPr/>
        </p:nvSpPr>
        <p:spPr bwMode="auto">
          <a:xfrm>
            <a:off x="5364088" y="404664"/>
            <a:ext cx="504056" cy="720080"/>
          </a:xfrm>
          <a:prstGeom prst="rect">
            <a:avLst/>
          </a:prstGeom>
          <a:solidFill>
            <a:srgbClr val="6C5B7B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38" name="矩形 3"/>
          <p:cNvSpPr>
            <a:spLocks noChangeArrowheads="1"/>
          </p:cNvSpPr>
          <p:nvPr/>
        </p:nvSpPr>
        <p:spPr bwMode="auto">
          <a:xfrm>
            <a:off x="5940152" y="404664"/>
            <a:ext cx="288032" cy="720080"/>
          </a:xfrm>
          <a:prstGeom prst="rect">
            <a:avLst/>
          </a:prstGeom>
          <a:solidFill>
            <a:srgbClr val="C06C84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39" name="矩形 4"/>
          <p:cNvSpPr>
            <a:spLocks noChangeArrowheads="1"/>
          </p:cNvSpPr>
          <p:nvPr/>
        </p:nvSpPr>
        <p:spPr bwMode="auto">
          <a:xfrm>
            <a:off x="6300192" y="404664"/>
            <a:ext cx="144016" cy="720080"/>
          </a:xfrm>
          <a:prstGeom prst="rect">
            <a:avLst/>
          </a:prstGeom>
          <a:solidFill>
            <a:srgbClr val="F67280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40" grpId="0"/>
      <p:bldP spid="26642" grpId="0"/>
      <p:bldP spid="26643" grpId="0"/>
      <p:bldP spid="26644" grpId="0"/>
      <p:bldP spid="26645" grpId="0"/>
      <p:bldP spid="266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AutoShape 3" descr="D:\My Documents\Documents\Tencent Files\2544309839\Image\C2C\3~FD{E]7NTZVDUWJ{~W~5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80" name="AutoShape 4" descr="D:\My Documents\Documents\Tencent Files\2544309839\Image\C2C\3~FD{E]7NTZVDUWJ{~W~5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81" name="AutoShape 5" descr="D:\My Documents\Documents\Tencent Files\2544309839\Image\C2C\3~FD{E]7NTZVDUWJ{~W~5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82" name="AutoShape 6" descr="D:\My Documents\Documents\Tencent Files\2544309839\Image\C2C\3~FD{E]7NTZVDUWJ{~W~5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45" name="AutoShape 1" descr="D:\用户目录\我的文档\Tencent Files\3315512396\Image\C2C\X-VF~5G}%$48UC2__EXI1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46" name="AutoShape 2" descr="D:\用户目录\我的文档\Tencent Files\3315512396\Image\C2C\X-VF~5G}%$48UC2__EXI1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47" name="AutoShape 3" descr="D:\用户目录\我的文档\Tencent Files\3315512396\Image\C2C\X-VF~5G}%$48UC2__EXI1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0" y="0"/>
            <a:ext cx="8028384" cy="10527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0" y="1124744"/>
            <a:ext cx="1979712" cy="57332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7308304" y="1844824"/>
            <a:ext cx="864096" cy="35283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箭头连接符 30"/>
          <p:cNvCxnSpPr/>
          <p:nvPr/>
        </p:nvCxnSpPr>
        <p:spPr>
          <a:xfrm>
            <a:off x="1979712" y="5445224"/>
            <a:ext cx="72008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rot="10800000">
            <a:off x="6516216" y="4581128"/>
            <a:ext cx="79208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rot="5400000">
            <a:off x="5616910" y="1375978"/>
            <a:ext cx="64807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71800" y="530120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2000" b="1" dirty="0" smtClean="0">
                <a:latin typeface="Times New Roman" pitchFamily="18" charset="0"/>
                <a:cs typeface="Times New Roman" pitchFamily="18" charset="0"/>
              </a:rPr>
              <a:t>Панельна область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08104" y="1772816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Панель меню</a:t>
            </a:r>
            <a:endParaRPr lang="zh-CN" alt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0" y="443711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2000" b="1" dirty="0" smtClean="0">
                <a:latin typeface="Times New Roman" pitchFamily="18" charset="0"/>
                <a:cs typeface="Times New Roman" pitchFamily="18" charset="0"/>
              </a:rPr>
              <a:t>Пересувна панель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67744" y="2492896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3200" b="1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Режим вікна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45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95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45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8" grpId="0"/>
      <p:bldP spid="39" grpId="0"/>
      <p:bldP spid="40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3705</TotalTime>
  <Words>759</Words>
  <Application>Microsoft Office PowerPoint</Application>
  <PresentationFormat>Экран (4:3)</PresentationFormat>
  <Paragraphs>154</Paragraphs>
  <Slides>42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9" baseType="lpstr">
      <vt:lpstr>微软雅黑</vt:lpstr>
      <vt:lpstr>黑体</vt:lpstr>
      <vt:lpstr>宋体</vt:lpstr>
      <vt:lpstr>Arial</vt:lpstr>
      <vt:lpstr>Berlin Sans FB</vt:lpstr>
      <vt:lpstr>Berlin Sans FB Demi</vt:lpstr>
      <vt:lpstr>Calibri</vt:lpstr>
      <vt:lpstr>Corbel</vt:lpstr>
      <vt:lpstr>方正姚体</vt:lpstr>
      <vt:lpstr>楷体_GB2312</vt:lpstr>
      <vt:lpstr>Segoe Script</vt:lpstr>
      <vt:lpstr>华文隶书</vt:lpstr>
      <vt:lpstr>Times New Roman</vt:lpstr>
      <vt:lpstr>Wingdings</vt:lpstr>
      <vt:lpstr>冬青黑体简体中文 W3</vt:lpstr>
      <vt:lpstr>Office 主题</vt:lpstr>
      <vt:lpstr>Equation.3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new</dc:creator>
  <cp:lastModifiedBy>Женя Садовников</cp:lastModifiedBy>
  <cp:revision>723</cp:revision>
  <dcterms:created xsi:type="dcterms:W3CDTF">2016-07-04T11:22:00Z</dcterms:created>
  <dcterms:modified xsi:type="dcterms:W3CDTF">2018-02-27T11:03:16Z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2052-10.1.0.5803</vt:lpwstr>
  </property>
</Properties>
</file>